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21"/>
  </p:notesMasterIdLst>
  <p:sldIdLst>
    <p:sldId id="288" r:id="rId3"/>
    <p:sldId id="289" r:id="rId4"/>
    <p:sldId id="318" r:id="rId5"/>
    <p:sldId id="319" r:id="rId6"/>
    <p:sldId id="310" r:id="rId7"/>
    <p:sldId id="309" r:id="rId8"/>
    <p:sldId id="311" r:id="rId9"/>
    <p:sldId id="312" r:id="rId10"/>
    <p:sldId id="313" r:id="rId11"/>
    <p:sldId id="314" r:id="rId12"/>
    <p:sldId id="315" r:id="rId13"/>
    <p:sldId id="322" r:id="rId14"/>
    <p:sldId id="320" r:id="rId15"/>
    <p:sldId id="301" r:id="rId16"/>
    <p:sldId id="302" r:id="rId17"/>
    <p:sldId id="303" r:id="rId18"/>
    <p:sldId id="317" r:id="rId19"/>
    <p:sldId id="321"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16" autoAdjust="0"/>
  </p:normalViewPr>
  <p:slideViewPr>
    <p:cSldViewPr>
      <p:cViewPr>
        <p:scale>
          <a:sx n="71" d="100"/>
          <a:sy n="71" d="100"/>
        </p:scale>
        <p:origin x="-3368" y="-2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F799A7E-A5EA-D94B-9C13-1ABEE3FB63B0}" type="datetimeFigureOut">
              <a:rPr lang="en-US"/>
              <a:pPr/>
              <a:t>4/23/13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09DD3E5-B82B-3242-A94E-50A0B7D83CA0}" type="slidenum">
              <a:rPr lang="en-US"/>
              <a:pPr/>
              <a:t>‹#›</a:t>
            </a:fld>
            <a:endParaRPr lang="en-US"/>
          </a:p>
        </p:txBody>
      </p:sp>
    </p:spTree>
    <p:extLst>
      <p:ext uri="{BB962C8B-B14F-4D97-AF65-F5344CB8AC3E}">
        <p14:creationId xmlns:p14="http://schemas.microsoft.com/office/powerpoint/2010/main" val="24699026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CF43EF3-230D-A344-A1FA-CD007842D496}" type="slidenum">
              <a:rPr lang="en-US">
                <a:solidFill>
                  <a:srgbClr val="000000"/>
                </a:solidFill>
                <a:latin typeface="Calibri" charset="0"/>
              </a:rPr>
              <a:pPr eaLnBrk="1" hangingPunct="1"/>
              <a:t>1</a:t>
            </a:fld>
            <a:endParaRPr lang="en-US">
              <a:solidFill>
                <a:srgbClr val="000000"/>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3C6AAED-3CCB-1244-9A5E-CE4BA22B07F4}" type="slidenum">
              <a:rPr lang="en-US">
                <a:latin typeface="Calibri" charset="0"/>
              </a:rPr>
              <a:pPr eaLnBrk="1" hangingPunct="1"/>
              <a:t>10</a:t>
            </a:fld>
            <a:endParaRPr lang="en-US">
              <a:latin typeface="Calibri"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Or… They have heard about some nifty new groupware and want to know if it will be of value to them.   They may have heard about:  Wikis, blogs, social networks, google docs, shared graphics, web survey tools, VoIP, NetMeeting tools, or another fairly recent category or product.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A0E6F44-25C1-1340-811C-743157CE029C}" type="slidenum">
              <a:rPr lang="en-US">
                <a:latin typeface="Calibri" charset="0"/>
              </a:rPr>
              <a:pPr eaLnBrk="1" hangingPunct="1"/>
              <a:t>11</a:t>
            </a:fld>
            <a:endParaRPr lang="en-US">
              <a:latin typeface="Calibri"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CD0A231-EA2B-EF4E-A9EC-072B0E2F5716}" type="slidenum">
              <a:rPr lang="en-US">
                <a:solidFill>
                  <a:srgbClr val="000000"/>
                </a:solidFill>
              </a:rPr>
              <a:pPr eaLnBrk="1" hangingPunct="1"/>
              <a:t>12</a:t>
            </a:fld>
            <a:endParaRPr lang="en-US">
              <a:solidFill>
                <a:srgbClr val="000000"/>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C156F0E-E480-624F-905F-C1BC47A96FAC}" type="slidenum">
              <a:rPr lang="en-US">
                <a:latin typeface="Calibri" charset="0"/>
              </a:rPr>
              <a:pPr eaLnBrk="1" hangingPunct="1"/>
              <a:t>13</a:t>
            </a:fld>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fld id="{6AE6C85C-7D99-1543-B127-375985A44D7A}" type="slidenum">
              <a:rPr lang="en-US">
                <a:solidFill>
                  <a:srgbClr val="000000"/>
                </a:solidFill>
                <a:latin typeface="Times" charset="0"/>
                <a:cs typeface="Arial" charset="0"/>
              </a:rPr>
              <a:pPr>
                <a:spcBef>
                  <a:spcPct val="50000"/>
                </a:spcBef>
              </a:pPr>
              <a:t>14</a:t>
            </a:fld>
            <a:endParaRPr lang="en-US">
              <a:solidFill>
                <a:srgbClr val="000000"/>
              </a:solidFill>
              <a:latin typeface="Times" charset="0"/>
              <a:cs typeface="Arial"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Many/Most meetings are compound </a:t>
            </a:r>
          </a:p>
          <a:p>
            <a:pPr eaLnBrk="1" hangingPunct="1">
              <a:spcBef>
                <a:spcPct val="0"/>
              </a:spcBef>
            </a:pPr>
            <a:r>
              <a:rPr lang="en-US">
                <a:latin typeface="Calibri" charset="0"/>
              </a:rPr>
              <a:t>[this is not a complete list]</a:t>
            </a:r>
          </a:p>
          <a:p>
            <a:pPr eaLnBrk="1" hangingPunct="1">
              <a:spcBef>
                <a:spcPct val="0"/>
              </a:spcBef>
            </a:pPr>
            <a:endParaRPr lang="en-US">
              <a:latin typeface="Calibri" charset="0"/>
            </a:endParaRPr>
          </a:p>
          <a:p>
            <a:pPr eaLnBrk="1" hangingPunct="1">
              <a:spcBef>
                <a:spcPct val="0"/>
              </a:spcBef>
            </a:pPr>
            <a:r>
              <a:rPr lang="en-US">
                <a:latin typeface="Calibri" charset="0"/>
              </a:rPr>
              <a:t>Discuss that each type is made up of components…   These processes are made up of objects called </a:t>
            </a:r>
            <a:r>
              <a:rPr lang="ja-JP" altLang="en-US">
                <a:latin typeface="Calibri" charset="0"/>
              </a:rPr>
              <a:t>“</a:t>
            </a:r>
            <a:r>
              <a:rPr lang="en-US">
                <a:latin typeface="Calibri" charset="0"/>
              </a:rPr>
              <a:t>thinklets</a:t>
            </a:r>
            <a:r>
              <a:rPr lang="ja-JP" altLang="en-US">
                <a:latin typeface="Calibri" charset="0"/>
              </a:rPr>
              <a:t>”</a:t>
            </a:r>
            <a:r>
              <a:rPr lang="en-US">
                <a:latin typeface="Calibri" charset="0"/>
              </a:rPr>
              <a:t>.  And each thnklet has properties and methods.  We have about 100 thinklets catalogued – but many more exist most likely.</a:t>
            </a:r>
          </a:p>
          <a:p>
            <a:pPr eaLnBrk="1" hangingPunct="1">
              <a:spcBef>
                <a:spcPct val="0"/>
              </a:spcBef>
            </a:pPr>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fld id="{20C84F61-87CE-D44A-9AFC-B1A1165C8D99}" type="slidenum">
              <a:rPr lang="en-US">
                <a:solidFill>
                  <a:srgbClr val="000000"/>
                </a:solidFill>
                <a:latin typeface="Times" charset="0"/>
                <a:cs typeface="Arial" charset="0"/>
              </a:rPr>
              <a:pPr>
                <a:spcBef>
                  <a:spcPct val="50000"/>
                </a:spcBef>
              </a:pPr>
              <a:t>15</a:t>
            </a:fld>
            <a:endParaRPr lang="en-US">
              <a:solidFill>
                <a:srgbClr val="000000"/>
              </a:solidFill>
              <a:latin typeface="Times" charset="0"/>
              <a:cs typeface="Arial"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Many/Most meetings are compound </a:t>
            </a:r>
          </a:p>
          <a:p>
            <a:pPr eaLnBrk="1" hangingPunct="1">
              <a:spcBef>
                <a:spcPct val="0"/>
              </a:spcBef>
            </a:pPr>
            <a:r>
              <a:rPr lang="en-US">
                <a:latin typeface="Calibri" charset="0"/>
              </a:rPr>
              <a:t>[this is not a complete list]</a:t>
            </a:r>
          </a:p>
          <a:p>
            <a:pPr eaLnBrk="1" hangingPunct="1">
              <a:spcBef>
                <a:spcPct val="0"/>
              </a:spcBef>
            </a:pPr>
            <a:endParaRPr lang="en-US">
              <a:latin typeface="Calibri" charset="0"/>
            </a:endParaRPr>
          </a:p>
          <a:p>
            <a:pPr eaLnBrk="1" hangingPunct="1">
              <a:spcBef>
                <a:spcPct val="0"/>
              </a:spcBef>
            </a:pPr>
            <a:r>
              <a:rPr lang="en-US">
                <a:latin typeface="Calibri" charset="0"/>
              </a:rPr>
              <a:t>Discuss that each type is made up of components…   These processes are made up of objects called </a:t>
            </a:r>
            <a:r>
              <a:rPr lang="ja-JP" altLang="en-US">
                <a:latin typeface="Calibri" charset="0"/>
              </a:rPr>
              <a:t>“</a:t>
            </a:r>
            <a:r>
              <a:rPr lang="en-US">
                <a:latin typeface="Calibri" charset="0"/>
              </a:rPr>
              <a:t>thinklets</a:t>
            </a:r>
            <a:r>
              <a:rPr lang="ja-JP" altLang="en-US">
                <a:latin typeface="Calibri" charset="0"/>
              </a:rPr>
              <a:t>”</a:t>
            </a:r>
            <a:r>
              <a:rPr lang="en-US">
                <a:latin typeface="Calibri" charset="0"/>
              </a:rPr>
              <a:t>.  And each thnklet has properties and methods.  We have about 100 thinklets catalogued – but many more exist most likely.</a:t>
            </a:r>
          </a:p>
          <a:p>
            <a:pPr eaLnBrk="1" hangingPunct="1">
              <a:spcBef>
                <a:spcPct val="0"/>
              </a:spcBef>
            </a:pPr>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9BF473F-4D45-3D4C-912B-A7633AD9E534}" type="slidenum">
              <a:rPr lang="en-US">
                <a:latin typeface="Calibri" charset="0"/>
              </a:rPr>
              <a:pPr eaLnBrk="1" hangingPunct="1"/>
              <a:t>16</a:t>
            </a:fld>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1DDA0FF-CA57-C140-8EE2-7E3DAFB2A011}" type="slidenum">
              <a:rPr lang="en-US">
                <a:latin typeface="Calibri" charset="0"/>
              </a:rPr>
              <a:pPr eaLnBrk="1" hangingPunct="1"/>
              <a:t>17</a:t>
            </a:fld>
            <a:endParaRPr lang="en-US">
              <a:latin typeface="Calibri"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C168AA8-D3FB-F74C-892D-DC4B2E4A85B0}" type="slidenum">
              <a:rPr lang="en-US">
                <a:solidFill>
                  <a:srgbClr val="000000"/>
                </a:solidFill>
                <a:latin typeface="Calibri" charset="0"/>
              </a:rPr>
              <a:pPr eaLnBrk="1" hangingPunct="1"/>
              <a:t>18</a:t>
            </a:fld>
            <a:endParaRPr lang="en-US">
              <a:solidFill>
                <a:srgbClr val="000000"/>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8F54824-BB79-D346-BE01-FA70C0C54BEB}" type="slidenum">
              <a:rPr lang="en-US">
                <a:latin typeface="Calibri" charset="0"/>
              </a:rPr>
              <a:pPr eaLnBrk="1" hangingPunct="1"/>
              <a:t>2</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More and more meetings are going virtual.   Whether it is ToP or other faciliation method; whether it is a meeting led by a manager: the skillsets to lead such meetings must be developed.</a:t>
            </a:r>
          </a:p>
          <a:p>
            <a:pPr eaLnBrk="1" hangingPunct="1">
              <a:spcBef>
                <a:spcPct val="0"/>
              </a:spcBef>
            </a:pPr>
            <a:endParaRPr lang="en-US">
              <a:latin typeface="Calibri" charset="0"/>
            </a:endParaRPr>
          </a:p>
          <a:p>
            <a:pPr eaLnBrk="1" hangingPunct="1">
              <a:spcBef>
                <a:spcPct val="0"/>
              </a:spcBef>
            </a:pPr>
            <a:r>
              <a:rPr lang="en-US">
                <a:latin typeface="Calibri" charset="0"/>
              </a:rPr>
              <a:t>While there is still much we don</a:t>
            </a:r>
            <a:r>
              <a:rPr lang="ja-JP" altLang="en-US">
                <a:latin typeface="Calibri" charset="0"/>
              </a:rPr>
              <a:t>’</a:t>
            </a:r>
            <a:r>
              <a:rPr lang="en-US">
                <a:latin typeface="Calibri" charset="0"/>
              </a:rPr>
              <a:t>t know about leading virtual meetings we do know this: virtual meetings are harder to facilitate.  We also have a pretty good idea why.   Divergent ideation activities are easy to do virtually.  But convergent negotiation and resolution processes are very tough.</a:t>
            </a:r>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FCD8ECD-9CD3-C344-B67A-8DD5C81696AB}" type="slidenum">
              <a:rPr lang="en-US">
                <a:latin typeface="Calibri" charset="0"/>
              </a:rPr>
              <a:pPr eaLnBrk="1" hangingPunct="1"/>
              <a:t>3</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I had a student in class Spring of 2007…</a:t>
            </a:r>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866AB72-6056-EA4A-9DB5-B7C7DE3D721E}" type="slidenum">
              <a:rPr lang="en-US">
                <a:latin typeface="Calibri" charset="0"/>
              </a:rPr>
              <a:pPr eaLnBrk="1" hangingPunct="1"/>
              <a:t>4</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32D3EA2-B32A-1741-A1EB-537CB1F9FE78}" type="slidenum">
              <a:rPr lang="en-US">
                <a:latin typeface="Calibri" charset="0"/>
              </a:rPr>
              <a:pPr eaLnBrk="1" hangingPunct="1"/>
              <a:t>5</a:t>
            </a:fld>
            <a:endParaRPr lang="en-US">
              <a:latin typeface="Calibri"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Collaboration tools are falling out of the sky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9494929-2AD9-7649-8E7B-CCF881C54FCF}" type="slidenum">
              <a:rPr lang="en-US">
                <a:latin typeface="Calibri" charset="0"/>
              </a:rPr>
              <a:pPr eaLnBrk="1" hangingPunct="1"/>
              <a:t>6</a:t>
            </a:fld>
            <a:endParaRPr lang="en-US">
              <a:latin typeface="Calibri"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32155C7-BE37-D347-BE08-70E3C1499E61}" type="slidenum">
              <a:rPr lang="en-US">
                <a:latin typeface="Calibri" charset="0"/>
              </a:rPr>
              <a:pPr eaLnBrk="1" hangingPunct="1"/>
              <a:t>7</a:t>
            </a:fld>
            <a:endParaRPr lang="en-US">
              <a:latin typeface="Calibri"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309B3EC-B460-D743-8C42-8C1B381E08F8}" type="slidenum">
              <a:rPr lang="en-US">
                <a:latin typeface="Calibri" charset="0"/>
              </a:rPr>
              <a:pPr eaLnBrk="1" hangingPunct="1"/>
              <a:t>8</a:t>
            </a:fld>
            <a:endParaRPr lang="en-US">
              <a:latin typeface="Calibri"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They have a collaborative intention.  That is, they have something they need a team of people to accomplish together.  For example, they need to staff a document, make a decision, get a recommendation, solve a problem, get expert input.  They want to know how collaboration technologies – that</a:t>
            </a:r>
            <a:r>
              <a:rPr lang="ja-JP" altLang="en-US">
                <a:latin typeface="Calibri" charset="0"/>
              </a:rPr>
              <a:t>’</a:t>
            </a:r>
            <a:r>
              <a:rPr lang="en-US">
                <a:latin typeface="Calibri" charset="0"/>
              </a:rPr>
              <a:t>s how they usually think of it – can help.  In fact, what they want to know is: how can a collaboration process supported by collaboration technology help?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0718A1E-8380-CA4A-BB42-EE800CF2FF87}" type="slidenum">
              <a:rPr lang="en-US">
                <a:latin typeface="Calibri" charset="0"/>
              </a:rPr>
              <a:pPr eaLnBrk="1" hangingPunct="1"/>
              <a:t>9</a:t>
            </a:fld>
            <a:endParaRPr lang="en-US">
              <a:latin typeface="Calibri"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Or…  they know what their intentions are and how they want to go about doing it.   What they are searching for is a collaborative capability and want to know what tools are available to them.   For example,  I need to build a list, I need to store docs, I need jointly edit a document… what are my tool choices?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36EB40A-4FE9-5E49-B11D-FA7481F7F6CC}" type="datetimeFigureOut">
              <a:rPr lang="en-US"/>
              <a:pPr/>
              <a:t>4/23/13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A937F0D-1D3A-7741-8254-5AE72184C79A}" type="slidenum">
              <a:rPr lang="en-US"/>
              <a:pPr/>
              <a:t>‹#›</a:t>
            </a:fld>
            <a:endParaRPr lang="en-US"/>
          </a:p>
        </p:txBody>
      </p:sp>
    </p:spTree>
    <p:extLst>
      <p:ext uri="{BB962C8B-B14F-4D97-AF65-F5344CB8AC3E}">
        <p14:creationId xmlns:p14="http://schemas.microsoft.com/office/powerpoint/2010/main" val="3017782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1B73014-9D26-F440-A8E2-7205246BC039}" type="datetimeFigureOut">
              <a:rPr lang="en-US"/>
              <a:pPr/>
              <a:t>4/23/13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B003A9A-8522-7B42-B6E4-23F2EB59965D}" type="slidenum">
              <a:rPr lang="en-US"/>
              <a:pPr/>
              <a:t>‹#›</a:t>
            </a:fld>
            <a:endParaRPr lang="en-US"/>
          </a:p>
        </p:txBody>
      </p:sp>
    </p:spTree>
    <p:extLst>
      <p:ext uri="{BB962C8B-B14F-4D97-AF65-F5344CB8AC3E}">
        <p14:creationId xmlns:p14="http://schemas.microsoft.com/office/powerpoint/2010/main" val="878708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2AAE513-CC8C-B449-BD3F-5CEBC2124AE1}" type="datetimeFigureOut">
              <a:rPr lang="en-US"/>
              <a:pPr/>
              <a:t>4/23/13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8C20B42-F934-9A47-A49E-59EE457DA91B}" type="slidenum">
              <a:rPr lang="en-US"/>
              <a:pPr/>
              <a:t>‹#›</a:t>
            </a:fld>
            <a:endParaRPr lang="en-US"/>
          </a:p>
        </p:txBody>
      </p:sp>
    </p:spTree>
    <p:extLst>
      <p:ext uri="{BB962C8B-B14F-4D97-AF65-F5344CB8AC3E}">
        <p14:creationId xmlns:p14="http://schemas.microsoft.com/office/powerpoint/2010/main" val="481886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Image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fld id="{805DC845-2677-7B4D-9AF5-5DDA0744E89E}" type="datetimeFigureOut">
              <a:rPr lang="en-US"/>
              <a:pPr/>
              <a:t>4/23/13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34CD710-E6F2-B340-825D-D6506B777579}" type="slidenum">
              <a:rPr lang="en-US"/>
              <a:pPr/>
              <a:t>‹#›</a:t>
            </a:fld>
            <a:endParaRPr lang="en-US"/>
          </a:p>
        </p:txBody>
      </p:sp>
    </p:spTree>
    <p:extLst>
      <p:ext uri="{BB962C8B-B14F-4D97-AF65-F5344CB8AC3E}">
        <p14:creationId xmlns:p14="http://schemas.microsoft.com/office/powerpoint/2010/main" val="2128589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83DB7F9-0BA9-804B-9AE6-AE9C8770D51E}" type="datetimeFigureOut">
              <a:rPr lang="en-US"/>
              <a:pPr/>
              <a:t>4/23/13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2E69533-F723-8940-894C-BDD7C6BE9873}" type="slidenum">
              <a:rPr lang="en-US"/>
              <a:pPr/>
              <a:t>‹#›</a:t>
            </a:fld>
            <a:endParaRPr lang="en-US"/>
          </a:p>
        </p:txBody>
      </p:sp>
    </p:spTree>
    <p:extLst>
      <p:ext uri="{BB962C8B-B14F-4D97-AF65-F5344CB8AC3E}">
        <p14:creationId xmlns:p14="http://schemas.microsoft.com/office/powerpoint/2010/main" val="126434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011B6EE-FB44-E246-B1C4-5C416D53B110}" type="datetimeFigureOut">
              <a:rPr lang="en-US"/>
              <a:pPr/>
              <a:t>4/23/13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CA0637F-28E1-EC48-ABAF-08B7980FF697}" type="slidenum">
              <a:rPr lang="en-US"/>
              <a:pPr/>
              <a:t>‹#›</a:t>
            </a:fld>
            <a:endParaRPr lang="en-US"/>
          </a:p>
        </p:txBody>
      </p:sp>
    </p:spTree>
    <p:extLst>
      <p:ext uri="{BB962C8B-B14F-4D97-AF65-F5344CB8AC3E}">
        <p14:creationId xmlns:p14="http://schemas.microsoft.com/office/powerpoint/2010/main" val="4235166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AA3533B-E39D-A44C-87B2-802F0814F9B0}" type="datetimeFigureOut">
              <a:rPr lang="en-US"/>
              <a:pPr/>
              <a:t>4/23/13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71C89E2-4958-9646-8AAD-7F40479B36FC}" type="slidenum">
              <a:rPr lang="en-US"/>
              <a:pPr/>
              <a:t>‹#›</a:t>
            </a:fld>
            <a:endParaRPr lang="en-US"/>
          </a:p>
        </p:txBody>
      </p:sp>
    </p:spTree>
    <p:extLst>
      <p:ext uri="{BB962C8B-B14F-4D97-AF65-F5344CB8AC3E}">
        <p14:creationId xmlns:p14="http://schemas.microsoft.com/office/powerpoint/2010/main" val="906276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CA488F01-4633-B844-8C59-C7F90C7C4C5C}" type="datetimeFigureOut">
              <a:rPr lang="en-US"/>
              <a:pPr/>
              <a:t>4/23/13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98BD798-F8CB-E448-9519-61880A69D7FC}" type="slidenum">
              <a:rPr lang="en-US"/>
              <a:pPr/>
              <a:t>‹#›</a:t>
            </a:fld>
            <a:endParaRPr lang="en-US"/>
          </a:p>
        </p:txBody>
      </p:sp>
    </p:spTree>
    <p:extLst>
      <p:ext uri="{BB962C8B-B14F-4D97-AF65-F5344CB8AC3E}">
        <p14:creationId xmlns:p14="http://schemas.microsoft.com/office/powerpoint/2010/main" val="2951014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258C3BE-EB0D-9043-86A0-2BFE8A953C2F}" type="datetimeFigureOut">
              <a:rPr lang="en-US"/>
              <a:pPr/>
              <a:t>4/23/13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54E1203-C2B3-E24B-A639-16FDD14A64BC}" type="slidenum">
              <a:rPr lang="en-US"/>
              <a:pPr/>
              <a:t>‹#›</a:t>
            </a:fld>
            <a:endParaRPr lang="en-US"/>
          </a:p>
        </p:txBody>
      </p:sp>
    </p:spTree>
    <p:extLst>
      <p:ext uri="{BB962C8B-B14F-4D97-AF65-F5344CB8AC3E}">
        <p14:creationId xmlns:p14="http://schemas.microsoft.com/office/powerpoint/2010/main" val="2318838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339B229-4E4F-3F41-AEF9-36E97D3C23E1}" type="datetimeFigureOut">
              <a:rPr lang="en-US"/>
              <a:pPr/>
              <a:t>4/23/13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A0A19E4-FF9F-D942-9E8E-115E6C46E4AD}" type="slidenum">
              <a:rPr lang="en-US"/>
              <a:pPr/>
              <a:t>‹#›</a:t>
            </a:fld>
            <a:endParaRPr lang="en-US"/>
          </a:p>
        </p:txBody>
      </p:sp>
    </p:spTree>
    <p:extLst>
      <p:ext uri="{BB962C8B-B14F-4D97-AF65-F5344CB8AC3E}">
        <p14:creationId xmlns:p14="http://schemas.microsoft.com/office/powerpoint/2010/main" val="2501710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EBEFDF0-29A1-5F42-9394-B91EFFF984EA}" type="datetimeFigureOut">
              <a:rPr lang="en-US"/>
              <a:pPr/>
              <a:t>4/23/13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478495-1A32-A144-9F11-8987479AC49C}" type="slidenum">
              <a:rPr lang="en-US"/>
              <a:pPr/>
              <a:t>‹#›</a:t>
            </a:fld>
            <a:endParaRPr lang="en-US"/>
          </a:p>
        </p:txBody>
      </p:sp>
    </p:spTree>
    <p:extLst>
      <p:ext uri="{BB962C8B-B14F-4D97-AF65-F5344CB8AC3E}">
        <p14:creationId xmlns:p14="http://schemas.microsoft.com/office/powerpoint/2010/main" val="6203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8E02220-6D36-D246-A007-DA5A908F45AF}" type="datetimeFigureOut">
              <a:rPr lang="en-US"/>
              <a:pPr/>
              <a:t>4/23/13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D7D43AA-E9DD-7F40-ADAC-BFB2BC1946DD}" type="slidenum">
              <a:rPr lang="en-US"/>
              <a:pPr/>
              <a:t>‹#›</a:t>
            </a:fld>
            <a:endParaRPr lang="en-US"/>
          </a:p>
        </p:txBody>
      </p:sp>
    </p:spTree>
    <p:extLst>
      <p:ext uri="{BB962C8B-B14F-4D97-AF65-F5344CB8AC3E}">
        <p14:creationId xmlns:p14="http://schemas.microsoft.com/office/powerpoint/2010/main" val="560262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172903C-E777-0249-B0DA-9E702060EB14}" type="datetimeFigureOut">
              <a:rPr lang="en-US"/>
              <a:pPr/>
              <a:t>4/23/13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DCD97E3-7963-CF41-A115-00F9ED9A07F9}" type="slidenum">
              <a:rPr lang="en-US"/>
              <a:pPr/>
              <a:t>‹#›</a:t>
            </a:fld>
            <a:endParaRPr lang="en-US"/>
          </a:p>
        </p:txBody>
      </p:sp>
    </p:spTree>
    <p:extLst>
      <p:ext uri="{BB962C8B-B14F-4D97-AF65-F5344CB8AC3E}">
        <p14:creationId xmlns:p14="http://schemas.microsoft.com/office/powerpoint/2010/main" val="2905920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70A5054-F8B7-A24C-ACE1-54CA3046E8F6}" type="datetimeFigureOut">
              <a:rPr lang="en-US"/>
              <a:pPr/>
              <a:t>4/23/13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E7332F8-ABE6-1743-A55F-7D9275745B90}" type="slidenum">
              <a:rPr lang="en-US"/>
              <a:pPr/>
              <a:t>‹#›</a:t>
            </a:fld>
            <a:endParaRPr lang="en-US"/>
          </a:p>
        </p:txBody>
      </p:sp>
    </p:spTree>
    <p:extLst>
      <p:ext uri="{BB962C8B-B14F-4D97-AF65-F5344CB8AC3E}">
        <p14:creationId xmlns:p14="http://schemas.microsoft.com/office/powerpoint/2010/main" val="677577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F27C949-7801-E64B-9791-337A3F17A936}" type="datetimeFigureOut">
              <a:rPr lang="en-US"/>
              <a:pPr/>
              <a:t>4/23/13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4935125-30EE-A447-BC58-35D9FB7A8471}" type="slidenum">
              <a:rPr lang="en-US"/>
              <a:pPr/>
              <a:t>‹#›</a:t>
            </a:fld>
            <a:endParaRPr lang="en-US"/>
          </a:p>
        </p:txBody>
      </p:sp>
    </p:spTree>
    <p:extLst>
      <p:ext uri="{BB962C8B-B14F-4D97-AF65-F5344CB8AC3E}">
        <p14:creationId xmlns:p14="http://schemas.microsoft.com/office/powerpoint/2010/main" val="349315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74C58B0-66AA-754F-9E4D-9C9334DE19E0}" type="datetimeFigureOut">
              <a:rPr lang="en-US"/>
              <a:pPr/>
              <a:t>4/23/13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C260F1-BC29-D84D-849A-4C699788DB07}" type="slidenum">
              <a:rPr lang="en-US"/>
              <a:pPr/>
              <a:t>‹#›</a:t>
            </a:fld>
            <a:endParaRPr lang="en-US"/>
          </a:p>
        </p:txBody>
      </p:sp>
    </p:spTree>
    <p:extLst>
      <p:ext uri="{BB962C8B-B14F-4D97-AF65-F5344CB8AC3E}">
        <p14:creationId xmlns:p14="http://schemas.microsoft.com/office/powerpoint/2010/main" val="56926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22CD60C-8348-B14B-A3A1-17BD09FEBF2C}" type="datetimeFigureOut">
              <a:rPr lang="en-US"/>
              <a:pPr/>
              <a:t>4/23/13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0A14D90-6AF9-4F4B-BDA7-AD20DD18A5CE}" type="slidenum">
              <a:rPr lang="en-US"/>
              <a:pPr/>
              <a:t>‹#›</a:t>
            </a:fld>
            <a:endParaRPr lang="en-US"/>
          </a:p>
        </p:txBody>
      </p:sp>
    </p:spTree>
    <p:extLst>
      <p:ext uri="{BB962C8B-B14F-4D97-AF65-F5344CB8AC3E}">
        <p14:creationId xmlns:p14="http://schemas.microsoft.com/office/powerpoint/2010/main" val="122700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0D560BD-7F53-4342-9EF1-F015DF7D1B51}" type="datetimeFigureOut">
              <a:rPr lang="en-US"/>
              <a:pPr/>
              <a:t>4/23/13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ACB9E0B-875F-3E4F-B36C-20B4250DFE49}" type="slidenum">
              <a:rPr lang="en-US"/>
              <a:pPr/>
              <a:t>‹#›</a:t>
            </a:fld>
            <a:endParaRPr lang="en-US"/>
          </a:p>
        </p:txBody>
      </p:sp>
    </p:spTree>
    <p:extLst>
      <p:ext uri="{BB962C8B-B14F-4D97-AF65-F5344CB8AC3E}">
        <p14:creationId xmlns:p14="http://schemas.microsoft.com/office/powerpoint/2010/main" val="2690826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92A8785-B1A7-5D48-83DD-E1C59DA01EA5}" type="datetimeFigureOut">
              <a:rPr lang="en-US"/>
              <a:pPr/>
              <a:t>4/23/13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0FB1278-3EDF-AA42-88F9-7341F4F5E04A}" type="slidenum">
              <a:rPr lang="en-US"/>
              <a:pPr/>
              <a:t>‹#›</a:t>
            </a:fld>
            <a:endParaRPr lang="en-US"/>
          </a:p>
        </p:txBody>
      </p:sp>
    </p:spTree>
    <p:extLst>
      <p:ext uri="{BB962C8B-B14F-4D97-AF65-F5344CB8AC3E}">
        <p14:creationId xmlns:p14="http://schemas.microsoft.com/office/powerpoint/2010/main" val="49010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305F809-743C-B644-BFA9-997B46E59948}" type="datetimeFigureOut">
              <a:rPr lang="en-US"/>
              <a:pPr/>
              <a:t>4/23/13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53E77B4-8F83-A24D-A202-B89398AF3D48}" type="slidenum">
              <a:rPr lang="en-US"/>
              <a:pPr/>
              <a:t>‹#›</a:t>
            </a:fld>
            <a:endParaRPr lang="en-US"/>
          </a:p>
        </p:txBody>
      </p:sp>
    </p:spTree>
    <p:extLst>
      <p:ext uri="{BB962C8B-B14F-4D97-AF65-F5344CB8AC3E}">
        <p14:creationId xmlns:p14="http://schemas.microsoft.com/office/powerpoint/2010/main" val="28614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CA0CDD4-A0C4-2F43-88CE-CBAD5F71F164}" type="datetimeFigureOut">
              <a:rPr lang="en-US"/>
              <a:pPr/>
              <a:t>4/23/13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4F81DC9-8475-304C-AF00-FBDEE5EE7645}" type="slidenum">
              <a:rPr lang="en-US"/>
              <a:pPr/>
              <a:t>‹#›</a:t>
            </a:fld>
            <a:endParaRPr lang="en-US"/>
          </a:p>
        </p:txBody>
      </p:sp>
    </p:spTree>
    <p:extLst>
      <p:ext uri="{BB962C8B-B14F-4D97-AF65-F5344CB8AC3E}">
        <p14:creationId xmlns:p14="http://schemas.microsoft.com/office/powerpoint/2010/main" val="3655843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40EC161-7CF8-0845-96D3-0D1A960F45DA}" type="datetimeFigureOut">
              <a:rPr lang="en-US"/>
              <a:pPr/>
              <a:t>4/23/13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C5B3923-387F-3F4E-BEE1-8551AB5FFBA9}" type="slidenum">
              <a:rPr lang="en-US"/>
              <a:pPr/>
              <a:t>‹#›</a:t>
            </a:fld>
            <a:endParaRPr lang="en-US"/>
          </a:p>
        </p:txBody>
      </p:sp>
    </p:spTree>
    <p:extLst>
      <p:ext uri="{BB962C8B-B14F-4D97-AF65-F5344CB8AC3E}">
        <p14:creationId xmlns:p14="http://schemas.microsoft.com/office/powerpoint/2010/main" val="26551226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8119B093-4C55-584D-9399-07A4D4E30F6E}" type="datetimeFigureOut">
              <a:rPr lang="en-US"/>
              <a:pPr/>
              <a:t>4/23/13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4CF4DA2F-875A-9241-A070-2EFBC5B9E26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529D87E5-62F7-454C-B7F1-5F28C1FB1E5F}" type="datetimeFigureOut">
              <a:rPr lang="en-US"/>
              <a:pPr/>
              <a:t>4/23/13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2553B38-1E16-8146-8612-B2C8BF7CCED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29" r:id="rId2"/>
    <p:sldLayoutId id="2147483728" r:id="rId3"/>
    <p:sldLayoutId id="2147483727" r:id="rId4"/>
    <p:sldLayoutId id="2147483726" r:id="rId5"/>
    <p:sldLayoutId id="2147483725" r:id="rId6"/>
    <p:sldLayoutId id="2147483724" r:id="rId7"/>
    <p:sldLayoutId id="2147483723" r:id="rId8"/>
    <p:sldLayoutId id="2147483722" r:id="rId9"/>
    <p:sldLayoutId id="2147483721"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27.png"/></Relationships>
</file>

<file path=ppt/slides/_rels/slide14.xml.rels><?xml version="1.0" encoding="UTF-8" standalone="yes"?>
<Relationships xmlns="http://schemas.openxmlformats.org/package/2006/relationships"><Relationship Id="rId3" Type="http://schemas.openxmlformats.org/officeDocument/2006/relationships/image" Target="../media/image128.png"/><Relationship Id="rId4" Type="http://schemas.openxmlformats.org/officeDocument/2006/relationships/image" Target="../media/image129.png"/><Relationship Id="rId5" Type="http://schemas.openxmlformats.org/officeDocument/2006/relationships/image" Target="../media/image130.png"/><Relationship Id="rId6" Type="http://schemas.openxmlformats.org/officeDocument/2006/relationships/image" Target="../media/image131.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01" Type="http://schemas.openxmlformats.org/officeDocument/2006/relationships/image" Target="../media/image104.png"/><Relationship Id="rId102" Type="http://schemas.openxmlformats.org/officeDocument/2006/relationships/image" Target="../media/image105.png"/><Relationship Id="rId103" Type="http://schemas.openxmlformats.org/officeDocument/2006/relationships/image" Target="../media/image106.png"/><Relationship Id="rId104" Type="http://schemas.openxmlformats.org/officeDocument/2006/relationships/image" Target="../media/image107.png"/><Relationship Id="rId105" Type="http://schemas.openxmlformats.org/officeDocument/2006/relationships/image" Target="../media/image108.png"/><Relationship Id="rId106" Type="http://schemas.openxmlformats.org/officeDocument/2006/relationships/image" Target="../media/image109.png"/><Relationship Id="rId107" Type="http://schemas.openxmlformats.org/officeDocument/2006/relationships/image" Target="../media/image110.png"/><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8" Type="http://schemas.openxmlformats.org/officeDocument/2006/relationships/image" Target="../media/image111.png"/><Relationship Id="rId109" Type="http://schemas.openxmlformats.org/officeDocument/2006/relationships/image" Target="../media/image1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19.png"/><Relationship Id="rId17" Type="http://schemas.openxmlformats.org/officeDocument/2006/relationships/image" Target="../media/image20.png"/><Relationship Id="rId18" Type="http://schemas.openxmlformats.org/officeDocument/2006/relationships/image" Target="../media/image21.png"/><Relationship Id="rId19" Type="http://schemas.openxmlformats.org/officeDocument/2006/relationships/image" Target="../media/image22.png"/><Relationship Id="rId30" Type="http://schemas.openxmlformats.org/officeDocument/2006/relationships/image" Target="../media/image33.png"/><Relationship Id="rId31" Type="http://schemas.openxmlformats.org/officeDocument/2006/relationships/image" Target="../media/image34.png"/><Relationship Id="rId32" Type="http://schemas.openxmlformats.org/officeDocument/2006/relationships/image" Target="../media/image35.png"/><Relationship Id="rId33" Type="http://schemas.openxmlformats.org/officeDocument/2006/relationships/image" Target="../media/image36.png"/><Relationship Id="rId34" Type="http://schemas.openxmlformats.org/officeDocument/2006/relationships/image" Target="../media/image37.png"/><Relationship Id="rId35" Type="http://schemas.openxmlformats.org/officeDocument/2006/relationships/image" Target="../media/image38.png"/><Relationship Id="rId36" Type="http://schemas.openxmlformats.org/officeDocument/2006/relationships/image" Target="../media/image39.png"/><Relationship Id="rId37" Type="http://schemas.openxmlformats.org/officeDocument/2006/relationships/image" Target="../media/image40.png"/><Relationship Id="rId38" Type="http://schemas.openxmlformats.org/officeDocument/2006/relationships/image" Target="../media/image41.png"/><Relationship Id="rId39" Type="http://schemas.openxmlformats.org/officeDocument/2006/relationships/image" Target="../media/image42.png"/><Relationship Id="rId50" Type="http://schemas.openxmlformats.org/officeDocument/2006/relationships/image" Target="../media/image53.png"/><Relationship Id="rId51" Type="http://schemas.openxmlformats.org/officeDocument/2006/relationships/image" Target="../media/image54.png"/><Relationship Id="rId52" Type="http://schemas.openxmlformats.org/officeDocument/2006/relationships/image" Target="../media/image55.png"/><Relationship Id="rId53" Type="http://schemas.openxmlformats.org/officeDocument/2006/relationships/image" Target="../media/image56.png"/><Relationship Id="rId54" Type="http://schemas.openxmlformats.org/officeDocument/2006/relationships/image" Target="../media/image57.png"/><Relationship Id="rId55" Type="http://schemas.openxmlformats.org/officeDocument/2006/relationships/image" Target="../media/image58.png"/><Relationship Id="rId56" Type="http://schemas.openxmlformats.org/officeDocument/2006/relationships/image" Target="../media/image59.png"/><Relationship Id="rId57" Type="http://schemas.openxmlformats.org/officeDocument/2006/relationships/image" Target="../media/image60.png"/><Relationship Id="rId58" Type="http://schemas.openxmlformats.org/officeDocument/2006/relationships/image" Target="../media/image61.png"/><Relationship Id="rId59" Type="http://schemas.openxmlformats.org/officeDocument/2006/relationships/image" Target="../media/image62.png"/><Relationship Id="rId70" Type="http://schemas.openxmlformats.org/officeDocument/2006/relationships/image" Target="../media/image73.png"/><Relationship Id="rId71" Type="http://schemas.openxmlformats.org/officeDocument/2006/relationships/image" Target="../media/image74.png"/><Relationship Id="rId72" Type="http://schemas.openxmlformats.org/officeDocument/2006/relationships/image" Target="../media/image75.png"/><Relationship Id="rId73" Type="http://schemas.openxmlformats.org/officeDocument/2006/relationships/image" Target="../media/image76.png"/><Relationship Id="rId74" Type="http://schemas.openxmlformats.org/officeDocument/2006/relationships/image" Target="../media/image77.png"/><Relationship Id="rId75" Type="http://schemas.openxmlformats.org/officeDocument/2006/relationships/image" Target="../media/image78.png"/><Relationship Id="rId76" Type="http://schemas.openxmlformats.org/officeDocument/2006/relationships/image" Target="../media/image79.png"/><Relationship Id="rId77" Type="http://schemas.openxmlformats.org/officeDocument/2006/relationships/image" Target="../media/image80.png"/><Relationship Id="rId78" Type="http://schemas.openxmlformats.org/officeDocument/2006/relationships/image" Target="../media/image81.png"/><Relationship Id="rId79" Type="http://schemas.openxmlformats.org/officeDocument/2006/relationships/image" Target="../media/image82.png"/><Relationship Id="rId110" Type="http://schemas.openxmlformats.org/officeDocument/2006/relationships/image" Target="../media/image113.png"/><Relationship Id="rId90" Type="http://schemas.openxmlformats.org/officeDocument/2006/relationships/image" Target="../media/image93.png"/><Relationship Id="rId91" Type="http://schemas.openxmlformats.org/officeDocument/2006/relationships/image" Target="../media/image94.png"/><Relationship Id="rId92" Type="http://schemas.openxmlformats.org/officeDocument/2006/relationships/image" Target="../media/image95.png"/><Relationship Id="rId93" Type="http://schemas.openxmlformats.org/officeDocument/2006/relationships/image" Target="../media/image96.png"/><Relationship Id="rId94" Type="http://schemas.openxmlformats.org/officeDocument/2006/relationships/image" Target="../media/image97.png"/><Relationship Id="rId95" Type="http://schemas.openxmlformats.org/officeDocument/2006/relationships/image" Target="../media/image98.png"/><Relationship Id="rId96" Type="http://schemas.openxmlformats.org/officeDocument/2006/relationships/image" Target="../media/image99.png"/><Relationship Id="rId97" Type="http://schemas.openxmlformats.org/officeDocument/2006/relationships/image" Target="../media/image100.png"/><Relationship Id="rId98" Type="http://schemas.openxmlformats.org/officeDocument/2006/relationships/image" Target="../media/image101.png"/><Relationship Id="rId99" Type="http://schemas.openxmlformats.org/officeDocument/2006/relationships/image" Target="../media/image102.png"/><Relationship Id="rId111" Type="http://schemas.openxmlformats.org/officeDocument/2006/relationships/image" Target="../media/image114.png"/><Relationship Id="rId112" Type="http://schemas.openxmlformats.org/officeDocument/2006/relationships/image" Target="../media/image115.png"/><Relationship Id="rId113" Type="http://schemas.openxmlformats.org/officeDocument/2006/relationships/image" Target="../media/image116.png"/><Relationship Id="rId114" Type="http://schemas.openxmlformats.org/officeDocument/2006/relationships/image" Target="../media/image117.png"/><Relationship Id="rId115" Type="http://schemas.openxmlformats.org/officeDocument/2006/relationships/image" Target="../media/image118.png"/><Relationship Id="rId116" Type="http://schemas.openxmlformats.org/officeDocument/2006/relationships/image" Target="../media/image119.png"/><Relationship Id="rId117" Type="http://schemas.openxmlformats.org/officeDocument/2006/relationships/image" Target="../media/image120.png"/><Relationship Id="rId118" Type="http://schemas.openxmlformats.org/officeDocument/2006/relationships/image" Target="../media/image121.png"/><Relationship Id="rId20" Type="http://schemas.openxmlformats.org/officeDocument/2006/relationships/image" Target="../media/image23.png"/><Relationship Id="rId21" Type="http://schemas.openxmlformats.org/officeDocument/2006/relationships/image" Target="../media/image24.png"/><Relationship Id="rId22" Type="http://schemas.openxmlformats.org/officeDocument/2006/relationships/image" Target="../media/image25.png"/><Relationship Id="rId23" Type="http://schemas.openxmlformats.org/officeDocument/2006/relationships/image" Target="../media/image26.png"/><Relationship Id="rId24" Type="http://schemas.openxmlformats.org/officeDocument/2006/relationships/image" Target="../media/image27.png"/><Relationship Id="rId25" Type="http://schemas.openxmlformats.org/officeDocument/2006/relationships/image" Target="../media/image28.png"/><Relationship Id="rId26" Type="http://schemas.openxmlformats.org/officeDocument/2006/relationships/image" Target="../media/image29.png"/><Relationship Id="rId27" Type="http://schemas.openxmlformats.org/officeDocument/2006/relationships/image" Target="../media/image30.png"/><Relationship Id="rId28" Type="http://schemas.openxmlformats.org/officeDocument/2006/relationships/image" Target="../media/image31.png"/><Relationship Id="rId29" Type="http://schemas.openxmlformats.org/officeDocument/2006/relationships/image" Target="../media/image32.png"/><Relationship Id="rId40" Type="http://schemas.openxmlformats.org/officeDocument/2006/relationships/image" Target="../media/image43.png"/><Relationship Id="rId41" Type="http://schemas.openxmlformats.org/officeDocument/2006/relationships/image" Target="../media/image44.png"/><Relationship Id="rId42" Type="http://schemas.openxmlformats.org/officeDocument/2006/relationships/image" Target="../media/image45.png"/><Relationship Id="rId43" Type="http://schemas.openxmlformats.org/officeDocument/2006/relationships/image" Target="../media/image46.png"/><Relationship Id="rId44" Type="http://schemas.openxmlformats.org/officeDocument/2006/relationships/image" Target="../media/image47.png"/><Relationship Id="rId45" Type="http://schemas.openxmlformats.org/officeDocument/2006/relationships/image" Target="../media/image48.png"/><Relationship Id="rId46" Type="http://schemas.openxmlformats.org/officeDocument/2006/relationships/image" Target="../media/image49.png"/><Relationship Id="rId47" Type="http://schemas.openxmlformats.org/officeDocument/2006/relationships/image" Target="../media/image50.png"/><Relationship Id="rId48" Type="http://schemas.openxmlformats.org/officeDocument/2006/relationships/image" Target="../media/image51.png"/><Relationship Id="rId49" Type="http://schemas.openxmlformats.org/officeDocument/2006/relationships/image" Target="../media/image52.png"/><Relationship Id="rId60" Type="http://schemas.openxmlformats.org/officeDocument/2006/relationships/image" Target="../media/image63.png"/><Relationship Id="rId61" Type="http://schemas.openxmlformats.org/officeDocument/2006/relationships/image" Target="../media/image64.png"/><Relationship Id="rId62" Type="http://schemas.openxmlformats.org/officeDocument/2006/relationships/image" Target="../media/image65.png"/><Relationship Id="rId63" Type="http://schemas.openxmlformats.org/officeDocument/2006/relationships/image" Target="../media/image66.png"/><Relationship Id="rId64" Type="http://schemas.openxmlformats.org/officeDocument/2006/relationships/image" Target="../media/image67.png"/><Relationship Id="rId65" Type="http://schemas.openxmlformats.org/officeDocument/2006/relationships/image" Target="../media/image68.png"/><Relationship Id="rId66" Type="http://schemas.openxmlformats.org/officeDocument/2006/relationships/image" Target="../media/image69.png"/><Relationship Id="rId67" Type="http://schemas.openxmlformats.org/officeDocument/2006/relationships/image" Target="../media/image70.png"/><Relationship Id="rId68" Type="http://schemas.openxmlformats.org/officeDocument/2006/relationships/image" Target="../media/image71.png"/><Relationship Id="rId69" Type="http://schemas.openxmlformats.org/officeDocument/2006/relationships/image" Target="../media/image72.png"/><Relationship Id="rId100" Type="http://schemas.openxmlformats.org/officeDocument/2006/relationships/image" Target="../media/image103.png"/><Relationship Id="rId80" Type="http://schemas.openxmlformats.org/officeDocument/2006/relationships/image" Target="../media/image83.png"/><Relationship Id="rId81" Type="http://schemas.openxmlformats.org/officeDocument/2006/relationships/image" Target="../media/image84.png"/><Relationship Id="rId82" Type="http://schemas.openxmlformats.org/officeDocument/2006/relationships/image" Target="../media/image85.png"/><Relationship Id="rId83" Type="http://schemas.openxmlformats.org/officeDocument/2006/relationships/image" Target="../media/image86.png"/><Relationship Id="rId84" Type="http://schemas.openxmlformats.org/officeDocument/2006/relationships/image" Target="../media/image87.png"/><Relationship Id="rId85" Type="http://schemas.openxmlformats.org/officeDocument/2006/relationships/image" Target="../media/image88.png"/><Relationship Id="rId86" Type="http://schemas.openxmlformats.org/officeDocument/2006/relationships/image" Target="../media/image89.png"/><Relationship Id="rId87" Type="http://schemas.openxmlformats.org/officeDocument/2006/relationships/image" Target="../media/image90.png"/><Relationship Id="rId88" Type="http://schemas.openxmlformats.org/officeDocument/2006/relationships/image" Target="../media/image91.png"/><Relationship Id="rId89" Type="http://schemas.openxmlformats.org/officeDocument/2006/relationships/image" Target="../media/image92.png"/></Relationships>
</file>

<file path=ppt/slides/_rels/slide6.xml.rels><?xml version="1.0" encoding="UTF-8" standalone="yes"?>
<Relationships xmlns="http://schemas.openxmlformats.org/package/2006/relationships"><Relationship Id="rId3" Type="http://schemas.openxmlformats.org/officeDocument/2006/relationships/image" Target="../media/image122.jpeg"/><Relationship Id="rId4" Type="http://schemas.openxmlformats.org/officeDocument/2006/relationships/image" Target="../media/image123.gif"/><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7772400" cy="1600200"/>
          </a:xfrm>
        </p:spPr>
        <p:txBody>
          <a:bodyPr rtlCol="0">
            <a:normAutofit fontScale="90000"/>
          </a:bodyPr>
          <a:lstStyle/>
          <a:p>
            <a:pPr algn="l" eaLnBrk="1" fontAlgn="auto" hangingPunct="1">
              <a:spcAft>
                <a:spcPts val="0"/>
              </a:spcAft>
              <a:defRPr/>
            </a:pPr>
            <a:r>
              <a:rPr lang="en-US" sz="4800" dirty="0" smtClean="0">
                <a:solidFill>
                  <a:schemeClr val="bg1"/>
                </a:solidFill>
                <a:ea typeface="+mj-ea"/>
              </a:rPr>
              <a:t>Virtual Facilitation</a:t>
            </a:r>
            <a:br>
              <a:rPr lang="en-US" sz="4800" dirty="0" smtClean="0">
                <a:solidFill>
                  <a:schemeClr val="bg1"/>
                </a:solidFill>
                <a:ea typeface="+mj-ea"/>
              </a:rPr>
            </a:br>
            <a:r>
              <a:rPr lang="en-US" sz="2400" dirty="0" smtClean="0">
                <a:solidFill>
                  <a:schemeClr val="bg1"/>
                </a:solidFill>
                <a:ea typeface="+mj-ea"/>
              </a:rPr>
              <a:t>How do we find our way through the forest of collaboration software on the market?  </a:t>
            </a:r>
            <a:br>
              <a:rPr lang="en-US" sz="2400" dirty="0" smtClean="0">
                <a:solidFill>
                  <a:schemeClr val="bg1"/>
                </a:solidFill>
                <a:ea typeface="+mj-ea"/>
              </a:rPr>
            </a:br>
            <a:endParaRPr lang="en-US" sz="1800" dirty="0">
              <a:solidFill>
                <a:schemeClr val="bg1"/>
              </a:solidFill>
              <a:ea typeface="+mj-ea"/>
            </a:endParaRPr>
          </a:p>
        </p:txBody>
      </p:sp>
      <p:sp>
        <p:nvSpPr>
          <p:cNvPr id="3" name="Subtitle 2"/>
          <p:cNvSpPr>
            <a:spLocks noGrp="1"/>
          </p:cNvSpPr>
          <p:nvPr>
            <p:ph type="subTitle" idx="1"/>
          </p:nvPr>
        </p:nvSpPr>
        <p:spPr>
          <a:xfrm>
            <a:off x="2743200" y="5105400"/>
            <a:ext cx="6400800" cy="1752600"/>
          </a:xfrm>
        </p:spPr>
        <p:txBody>
          <a:bodyPr rtlCol="0">
            <a:normAutofit/>
          </a:bodyPr>
          <a:lstStyle/>
          <a:p>
            <a:pPr algn="r" eaLnBrk="1" fontAlgn="auto" hangingPunct="1">
              <a:spcAft>
                <a:spcPts val="0"/>
              </a:spcAft>
              <a:buFont typeface="Arial" pitchFamily="34" charset="0"/>
              <a:buNone/>
              <a:defRPr/>
            </a:pPr>
            <a:r>
              <a:rPr lang="en-US" sz="3600" dirty="0" smtClean="0">
                <a:solidFill>
                  <a:schemeClr val="tx2">
                    <a:lumMod val="75000"/>
                  </a:schemeClr>
                </a:solidFill>
                <a:ea typeface="+mn-ea"/>
              </a:rPr>
              <a:t>Daniel Mittleman, Ph.D</a:t>
            </a:r>
            <a:r>
              <a:rPr lang="en-US" dirty="0" smtClean="0">
                <a:solidFill>
                  <a:schemeClr val="tx2">
                    <a:lumMod val="75000"/>
                  </a:schemeClr>
                </a:solidFill>
                <a:ea typeface="+mn-ea"/>
              </a:rPr>
              <a:t>.</a:t>
            </a:r>
            <a:br>
              <a:rPr lang="en-US" dirty="0" smtClean="0">
                <a:solidFill>
                  <a:schemeClr val="tx2">
                    <a:lumMod val="75000"/>
                  </a:schemeClr>
                </a:solidFill>
                <a:ea typeface="+mn-ea"/>
              </a:rPr>
            </a:br>
            <a:r>
              <a:rPr lang="en-US" sz="2000" dirty="0" smtClean="0">
                <a:solidFill>
                  <a:srgbClr val="0070C0"/>
                </a:solidFill>
                <a:ea typeface="+mn-ea"/>
              </a:rPr>
              <a:t>danny@cdm.depaul.edu</a:t>
            </a:r>
            <a:br>
              <a:rPr lang="en-US" sz="2000" dirty="0" smtClean="0">
                <a:solidFill>
                  <a:srgbClr val="0070C0"/>
                </a:solidFill>
                <a:ea typeface="+mn-ea"/>
              </a:rPr>
            </a:br>
            <a:r>
              <a:rPr lang="en-US" sz="2000" dirty="0" smtClean="0">
                <a:solidFill>
                  <a:srgbClr val="0070C0"/>
                </a:solidFill>
                <a:ea typeface="+mn-ea"/>
              </a:rPr>
              <a:t>College of Computing and Digital Media</a:t>
            </a:r>
            <a:br>
              <a:rPr lang="en-US" sz="2000" dirty="0" smtClean="0">
                <a:solidFill>
                  <a:srgbClr val="0070C0"/>
                </a:solidFill>
                <a:ea typeface="+mn-ea"/>
              </a:rPr>
            </a:br>
            <a:r>
              <a:rPr lang="en-US" sz="2000" dirty="0" smtClean="0">
                <a:solidFill>
                  <a:srgbClr val="0070C0"/>
                </a:solidFill>
                <a:ea typeface="+mn-ea"/>
              </a:rPr>
              <a:t>DePaul University</a:t>
            </a:r>
            <a:endParaRPr lang="en-US" sz="2400" dirty="0" smtClean="0">
              <a:solidFill>
                <a:srgbClr val="0070C0"/>
              </a:solidFill>
              <a:ea typeface="+mn-ea"/>
            </a:endParaRPr>
          </a:p>
        </p:txBody>
      </p:sp>
      <p:pic>
        <p:nvPicPr>
          <p:cNvPr id="4100" name="Picture 5" descr="mittle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0350" y="0"/>
            <a:ext cx="126365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143000" y="457200"/>
            <a:ext cx="7604125" cy="792163"/>
          </a:xfrm>
        </p:spPr>
        <p:txBody>
          <a:bodyPr/>
          <a:lstStyle/>
          <a:p>
            <a:pPr algn="l" eaLnBrk="1" hangingPunct="1"/>
            <a:r>
              <a:rPr lang="en-US">
                <a:solidFill>
                  <a:srgbClr val="C00000"/>
                </a:solidFill>
                <a:latin typeface="Calibri" charset="0"/>
              </a:rPr>
              <a:t>They jump at the latest trend</a:t>
            </a:r>
          </a:p>
        </p:txBody>
      </p:sp>
      <p:pic>
        <p:nvPicPr>
          <p:cNvPr id="13315" name="Picture 3" descr="MPj040963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70000"/>
            <a:ext cx="8001000"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AutoShape 7"/>
          <p:cNvSpPr>
            <a:spLocks noChangeArrowheads="1"/>
          </p:cNvSpPr>
          <p:nvPr/>
        </p:nvSpPr>
        <p:spPr bwMode="auto">
          <a:xfrm>
            <a:off x="685800" y="2133600"/>
            <a:ext cx="2743200" cy="2667000"/>
          </a:xfrm>
          <a:prstGeom prst="wedgeRectCallout">
            <a:avLst>
              <a:gd name="adj1" fmla="val 104148"/>
              <a:gd name="adj2" fmla="val -23486"/>
            </a:avLst>
          </a:prstGeom>
          <a:solidFill>
            <a:srgbClr val="FFFF66">
              <a:alpha val="81960"/>
            </a:srgbClr>
          </a:solidFill>
          <a:ln w="6350">
            <a:solidFill>
              <a:srgbClr val="808080"/>
            </a:solidFill>
            <a:miter lim="800000"/>
            <a:headEnd/>
            <a:tailEnd/>
          </a:ln>
        </p:spPr>
        <p:txBody>
          <a:bodyPr anchor="ctr"/>
          <a:lstStyle/>
          <a:p>
            <a:r>
              <a:rPr lang="ja-JP" altLang="en-US" sz="2800">
                <a:latin typeface="Calibri" charset="0"/>
                <a:cs typeface="Arial" charset="0"/>
              </a:rPr>
              <a:t>“</a:t>
            </a:r>
            <a:r>
              <a:rPr lang="en-US" sz="2800">
                <a:latin typeface="Calibri" charset="0"/>
                <a:cs typeface="Arial" charset="0"/>
              </a:rPr>
              <a:t>My son says everyone is on </a:t>
            </a:r>
            <a:r>
              <a:rPr lang="en-US" sz="2800" i="1">
                <a:latin typeface="Calibri" charset="0"/>
                <a:cs typeface="Arial" charset="0"/>
              </a:rPr>
              <a:t>Twitter</a:t>
            </a:r>
            <a:r>
              <a:rPr lang="en-US" sz="2800">
                <a:latin typeface="Calibri" charset="0"/>
                <a:cs typeface="Arial" charset="0"/>
              </a:rPr>
              <a:t> these days.  Let</a:t>
            </a:r>
            <a:r>
              <a:rPr lang="ja-JP" altLang="en-US" sz="2800">
                <a:latin typeface="Calibri" charset="0"/>
                <a:cs typeface="Arial" charset="0"/>
              </a:rPr>
              <a:t>’</a:t>
            </a:r>
            <a:r>
              <a:rPr lang="en-US" sz="2800">
                <a:latin typeface="Calibri" charset="0"/>
                <a:cs typeface="Arial" charset="0"/>
              </a:rPr>
              <a:t>s use that for our meeting.</a:t>
            </a:r>
            <a:r>
              <a:rPr lang="ja-JP" altLang="en-US" sz="2800">
                <a:latin typeface="Calibri" charset="0"/>
                <a:cs typeface="Arial" charset="0"/>
              </a:rPr>
              <a:t>”</a:t>
            </a:r>
            <a:endParaRPr lang="en-US" sz="2800">
              <a:latin typeface="Calibri"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4039"/>
                                        </p:tgtEl>
                                        <p:attrNameLst>
                                          <p:attrName>style.visibility</p:attrName>
                                        </p:attrNameLst>
                                      </p:cBhvr>
                                      <p:to>
                                        <p:strVal val="visible"/>
                                      </p:to>
                                    </p:set>
                                    <p:animEffect transition="in" filter="fade">
                                      <p:cBhvr>
                                        <p:cTn id="7" dur="1000"/>
                                        <p:tgtEl>
                                          <p:spTgt spid="44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Callout 14"/>
          <p:cNvSpPr/>
          <p:nvPr/>
        </p:nvSpPr>
        <p:spPr>
          <a:xfrm>
            <a:off x="4495800" y="5105400"/>
            <a:ext cx="1219200" cy="1066800"/>
          </a:xfrm>
          <a:prstGeom prst="rightArrowCallout">
            <a:avLst>
              <a:gd name="adj1" fmla="val 25000"/>
              <a:gd name="adj2" fmla="val 25000"/>
              <a:gd name="adj3" fmla="val 27521"/>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ight Arrow Callout 13"/>
          <p:cNvSpPr/>
          <p:nvPr/>
        </p:nvSpPr>
        <p:spPr>
          <a:xfrm>
            <a:off x="2590800" y="5105400"/>
            <a:ext cx="1219200" cy="1066800"/>
          </a:xfrm>
          <a:prstGeom prst="rightArrowCallout">
            <a:avLst>
              <a:gd name="adj1" fmla="val 25000"/>
              <a:gd name="adj2" fmla="val 25000"/>
              <a:gd name="adj3" fmla="val 27521"/>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ight Arrow Callout 12"/>
          <p:cNvSpPr/>
          <p:nvPr/>
        </p:nvSpPr>
        <p:spPr>
          <a:xfrm>
            <a:off x="685800" y="5105400"/>
            <a:ext cx="1295400" cy="1066800"/>
          </a:xfrm>
          <a:prstGeom prst="rightArrowCallout">
            <a:avLst>
              <a:gd name="adj1" fmla="val 25000"/>
              <a:gd name="adj2" fmla="val 25000"/>
              <a:gd name="adj3" fmla="val 27521"/>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145" name="Rectangle 9"/>
          <p:cNvSpPr>
            <a:spLocks noChangeArrowheads="1"/>
          </p:cNvSpPr>
          <p:nvPr/>
        </p:nvSpPr>
        <p:spPr bwMode="auto">
          <a:xfrm>
            <a:off x="7620000" y="2362200"/>
            <a:ext cx="1447800" cy="1981200"/>
          </a:xfrm>
          <a:prstGeom prst="rect">
            <a:avLst/>
          </a:prstGeom>
          <a:gradFill rotWithShape="1">
            <a:gsLst>
              <a:gs pos="0">
                <a:srgbClr val="E6DCAC"/>
              </a:gs>
              <a:gs pos="12000">
                <a:srgbClr val="E6D78A"/>
              </a:gs>
              <a:gs pos="30000">
                <a:srgbClr val="C7AC4C"/>
              </a:gs>
              <a:gs pos="45000">
                <a:srgbClr val="E6D78A"/>
              </a:gs>
              <a:gs pos="77000">
                <a:srgbClr val="C7AC4C"/>
              </a:gs>
              <a:gs pos="100000">
                <a:srgbClr val="E6DCAC"/>
              </a:gs>
            </a:gsLst>
            <a:lin ang="2700000" scaled="1"/>
          </a:gradFill>
          <a:ln w="28575">
            <a:solidFill>
              <a:srgbClr val="003300"/>
            </a:solidFill>
            <a:miter lim="800000"/>
            <a:headEnd/>
            <a:tailEnd/>
          </a:ln>
          <a:effectLst>
            <a:outerShdw dist="107763" dir="2700000" algn="ctr" rotWithShape="0">
              <a:schemeClr val="bg2">
                <a:alpha val="50000"/>
              </a:schemeClr>
            </a:outerShdw>
          </a:effectLst>
        </p:spPr>
        <p:txBody>
          <a:bodyPr wrap="none" anchor="ctr"/>
          <a:lstStyle/>
          <a:p>
            <a:pPr algn="r" fontAlgn="auto">
              <a:spcBef>
                <a:spcPts val="0"/>
              </a:spcBef>
              <a:spcAft>
                <a:spcPts val="0"/>
              </a:spcAft>
              <a:defRPr/>
            </a:pPr>
            <a:r>
              <a:rPr lang="en-US" sz="2400" dirty="0">
                <a:solidFill>
                  <a:srgbClr val="A50021"/>
                </a:solidFill>
                <a:latin typeface="Arial Narrow" pitchFamily="34" charset="0"/>
                <a:ea typeface="+mn-ea"/>
              </a:rPr>
              <a:t>Execute</a:t>
            </a:r>
            <a:br>
              <a:rPr lang="en-US" sz="2400" dirty="0">
                <a:solidFill>
                  <a:srgbClr val="A50021"/>
                </a:solidFill>
                <a:latin typeface="Arial Narrow" pitchFamily="34" charset="0"/>
                <a:ea typeface="+mn-ea"/>
              </a:rPr>
            </a:br>
            <a:r>
              <a:rPr lang="en-US" sz="2400" dirty="0">
                <a:solidFill>
                  <a:srgbClr val="A50021"/>
                </a:solidFill>
                <a:latin typeface="Arial Narrow" pitchFamily="34" charset="0"/>
                <a:ea typeface="+mn-ea"/>
              </a:rPr>
              <a:t>Solution</a:t>
            </a:r>
          </a:p>
        </p:txBody>
      </p:sp>
      <p:sp>
        <p:nvSpPr>
          <p:cNvPr id="219148" name="AutoShape 12"/>
          <p:cNvSpPr>
            <a:spLocks noChangeArrowheads="1"/>
          </p:cNvSpPr>
          <p:nvPr/>
        </p:nvSpPr>
        <p:spPr bwMode="auto">
          <a:xfrm>
            <a:off x="5735638" y="2362200"/>
            <a:ext cx="2206625" cy="1981200"/>
          </a:xfrm>
          <a:prstGeom prst="rightArrowCallout">
            <a:avLst>
              <a:gd name="adj1" fmla="val 25000"/>
              <a:gd name="adj2" fmla="val 25000"/>
              <a:gd name="adj3" fmla="val 18563"/>
              <a:gd name="adj4" fmla="val 66667"/>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r" fontAlgn="auto">
              <a:spcBef>
                <a:spcPts val="0"/>
              </a:spcBef>
              <a:spcAft>
                <a:spcPts val="0"/>
              </a:spcAft>
              <a:defRPr/>
            </a:pPr>
            <a:r>
              <a:rPr lang="en-US" sz="2400" dirty="0">
                <a:solidFill>
                  <a:srgbClr val="A50021"/>
                </a:solidFill>
                <a:latin typeface="Arial Narrow" pitchFamily="34" charset="0"/>
                <a:ea typeface="+mn-ea"/>
              </a:rPr>
              <a:t>Select</a:t>
            </a:r>
          </a:p>
          <a:p>
            <a:pPr algn="r" fontAlgn="auto">
              <a:spcBef>
                <a:spcPts val="0"/>
              </a:spcBef>
              <a:spcAft>
                <a:spcPts val="0"/>
              </a:spcAft>
              <a:defRPr/>
            </a:pPr>
            <a:r>
              <a:rPr lang="en-US" sz="2400" dirty="0">
                <a:solidFill>
                  <a:srgbClr val="A50021"/>
                </a:solidFill>
                <a:latin typeface="Arial Narrow" pitchFamily="34" charset="0"/>
                <a:ea typeface="+mn-ea"/>
              </a:rPr>
              <a:t>and </a:t>
            </a:r>
            <a:br>
              <a:rPr lang="en-US" sz="2400" dirty="0">
                <a:solidFill>
                  <a:srgbClr val="A50021"/>
                </a:solidFill>
                <a:latin typeface="Arial Narrow" pitchFamily="34" charset="0"/>
                <a:ea typeface="+mn-ea"/>
              </a:rPr>
            </a:br>
            <a:r>
              <a:rPr lang="en-US" sz="2400" dirty="0">
                <a:solidFill>
                  <a:srgbClr val="A50021"/>
                </a:solidFill>
                <a:latin typeface="Arial Narrow" pitchFamily="34" charset="0"/>
                <a:ea typeface="+mn-ea"/>
              </a:rPr>
              <a:t>Configure</a:t>
            </a:r>
          </a:p>
          <a:p>
            <a:pPr algn="r" fontAlgn="auto">
              <a:spcBef>
                <a:spcPts val="0"/>
              </a:spcBef>
              <a:spcAft>
                <a:spcPts val="0"/>
              </a:spcAft>
              <a:defRPr/>
            </a:pPr>
            <a:r>
              <a:rPr lang="en-US" sz="2400" dirty="0">
                <a:solidFill>
                  <a:srgbClr val="A50021"/>
                </a:solidFill>
                <a:latin typeface="Arial Narrow" pitchFamily="34" charset="0"/>
                <a:ea typeface="+mn-ea"/>
              </a:rPr>
              <a:t>the Product</a:t>
            </a:r>
          </a:p>
        </p:txBody>
      </p:sp>
      <p:sp>
        <p:nvSpPr>
          <p:cNvPr id="219140" name="Rectangle 4"/>
          <p:cNvSpPr>
            <a:spLocks noGrp="1" noChangeArrowheads="1"/>
          </p:cNvSpPr>
          <p:nvPr>
            <p:ph type="title"/>
          </p:nvPr>
        </p:nvSpPr>
        <p:spPr>
          <a:xfrm>
            <a:off x="457200" y="457200"/>
            <a:ext cx="8229600" cy="1143000"/>
          </a:xfrm>
        </p:spPr>
        <p:txBody>
          <a:bodyPr rtlCol="0">
            <a:normAutofit fontScale="90000"/>
          </a:bodyPr>
          <a:lstStyle/>
          <a:p>
            <a:pPr eaLnBrk="1" fontAlgn="auto" hangingPunct="1">
              <a:spcAft>
                <a:spcPts val="0"/>
              </a:spcAft>
              <a:defRPr/>
            </a:pPr>
            <a:r>
              <a:rPr lang="en-US" sz="4000" smtClean="0">
                <a:ea typeface="+mj-ea"/>
              </a:rPr>
              <a:t>Four Entry Points</a:t>
            </a:r>
            <a:br>
              <a:rPr lang="en-US" sz="4000" smtClean="0">
                <a:ea typeface="+mj-ea"/>
              </a:rPr>
            </a:br>
            <a:r>
              <a:rPr lang="en-US" sz="4000" smtClean="0">
                <a:ea typeface="+mj-ea"/>
              </a:rPr>
              <a:t>to get to the Solution</a:t>
            </a:r>
          </a:p>
        </p:txBody>
      </p:sp>
      <p:sp>
        <p:nvSpPr>
          <p:cNvPr id="219143" name="AutoShape 7"/>
          <p:cNvSpPr>
            <a:spLocks noChangeArrowheads="1"/>
          </p:cNvSpPr>
          <p:nvPr/>
        </p:nvSpPr>
        <p:spPr bwMode="auto">
          <a:xfrm>
            <a:off x="3849688" y="2362200"/>
            <a:ext cx="2206625" cy="1981200"/>
          </a:xfrm>
          <a:prstGeom prst="rightArrowCallout">
            <a:avLst>
              <a:gd name="adj1" fmla="val 25000"/>
              <a:gd name="adj2" fmla="val 25000"/>
              <a:gd name="adj3" fmla="val 18563"/>
              <a:gd name="adj4" fmla="val 66667"/>
            </a:avLst>
          </a:prstGeom>
          <a:solidFill>
            <a:srgbClr val="FFFF66"/>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r" fontAlgn="auto">
              <a:spcBef>
                <a:spcPts val="0"/>
              </a:spcBef>
              <a:spcAft>
                <a:spcPts val="0"/>
              </a:spcAft>
              <a:defRPr/>
            </a:pPr>
            <a:r>
              <a:rPr lang="en-US" sz="2400" dirty="0">
                <a:solidFill>
                  <a:srgbClr val="A50021"/>
                </a:solidFill>
                <a:latin typeface="Arial Narrow" pitchFamily="34" charset="0"/>
                <a:ea typeface="+mn-ea"/>
              </a:rPr>
              <a:t>Define</a:t>
            </a:r>
          </a:p>
          <a:p>
            <a:pPr algn="r" fontAlgn="auto">
              <a:spcBef>
                <a:spcPts val="0"/>
              </a:spcBef>
              <a:spcAft>
                <a:spcPts val="0"/>
              </a:spcAft>
              <a:defRPr/>
            </a:pPr>
            <a:r>
              <a:rPr lang="en-US" sz="2400" dirty="0">
                <a:solidFill>
                  <a:srgbClr val="A50021"/>
                </a:solidFill>
                <a:latin typeface="Arial Narrow" pitchFamily="34" charset="0"/>
                <a:ea typeface="+mn-ea"/>
              </a:rPr>
              <a:t>the</a:t>
            </a:r>
          </a:p>
          <a:p>
            <a:pPr algn="r" fontAlgn="auto">
              <a:spcBef>
                <a:spcPts val="0"/>
              </a:spcBef>
              <a:spcAft>
                <a:spcPts val="0"/>
              </a:spcAft>
              <a:defRPr/>
            </a:pPr>
            <a:r>
              <a:rPr lang="en-US" sz="2400" dirty="0">
                <a:solidFill>
                  <a:srgbClr val="A50021"/>
                </a:solidFill>
                <a:latin typeface="Arial Narrow" pitchFamily="34" charset="0"/>
                <a:ea typeface="+mn-ea"/>
              </a:rPr>
              <a:t>Technology</a:t>
            </a:r>
          </a:p>
          <a:p>
            <a:pPr algn="r" fontAlgn="auto">
              <a:spcBef>
                <a:spcPts val="0"/>
              </a:spcBef>
              <a:spcAft>
                <a:spcPts val="0"/>
              </a:spcAft>
              <a:defRPr/>
            </a:pPr>
            <a:r>
              <a:rPr lang="en-US" sz="2400" dirty="0">
                <a:solidFill>
                  <a:srgbClr val="A50021"/>
                </a:solidFill>
                <a:latin typeface="Arial Narrow" pitchFamily="34" charset="0"/>
                <a:ea typeface="+mn-ea"/>
              </a:rPr>
              <a:t>Specs</a:t>
            </a:r>
          </a:p>
        </p:txBody>
      </p:sp>
      <p:sp>
        <p:nvSpPr>
          <p:cNvPr id="219142" name="AutoShape 6"/>
          <p:cNvSpPr>
            <a:spLocks noChangeArrowheads="1"/>
          </p:cNvSpPr>
          <p:nvPr/>
        </p:nvSpPr>
        <p:spPr bwMode="auto">
          <a:xfrm>
            <a:off x="1965325" y="2362200"/>
            <a:ext cx="2206625" cy="1981200"/>
          </a:xfrm>
          <a:prstGeom prst="rightArrowCallout">
            <a:avLst>
              <a:gd name="adj1" fmla="val 25000"/>
              <a:gd name="adj2" fmla="val 25000"/>
              <a:gd name="adj3" fmla="val 18563"/>
              <a:gd name="adj4" fmla="val 6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r" fontAlgn="auto">
              <a:spcBef>
                <a:spcPts val="0"/>
              </a:spcBef>
              <a:spcAft>
                <a:spcPts val="0"/>
              </a:spcAft>
              <a:defRPr/>
            </a:pPr>
            <a:r>
              <a:rPr lang="en-US" sz="2400" dirty="0">
                <a:solidFill>
                  <a:srgbClr val="A50021"/>
                </a:solidFill>
                <a:latin typeface="Arial Narrow" pitchFamily="34" charset="0"/>
                <a:ea typeface="+mn-ea"/>
              </a:rPr>
              <a:t>Surface</a:t>
            </a:r>
          </a:p>
          <a:p>
            <a:pPr algn="r" fontAlgn="auto">
              <a:spcBef>
                <a:spcPts val="0"/>
              </a:spcBef>
              <a:spcAft>
                <a:spcPts val="0"/>
              </a:spcAft>
              <a:defRPr/>
            </a:pPr>
            <a:r>
              <a:rPr lang="en-US" sz="2400" dirty="0">
                <a:solidFill>
                  <a:srgbClr val="A50021"/>
                </a:solidFill>
                <a:latin typeface="Arial Narrow" pitchFamily="34" charset="0"/>
                <a:ea typeface="+mn-ea"/>
              </a:rPr>
              <a:t>the</a:t>
            </a:r>
          </a:p>
          <a:p>
            <a:pPr algn="r" fontAlgn="auto">
              <a:spcBef>
                <a:spcPts val="0"/>
              </a:spcBef>
              <a:spcAft>
                <a:spcPts val="0"/>
              </a:spcAft>
              <a:defRPr/>
            </a:pPr>
            <a:r>
              <a:rPr lang="en-US" sz="2400" dirty="0">
                <a:solidFill>
                  <a:srgbClr val="A50021"/>
                </a:solidFill>
                <a:latin typeface="Arial Narrow" pitchFamily="34" charset="0"/>
                <a:ea typeface="+mn-ea"/>
              </a:rPr>
              <a:t>Collaboration</a:t>
            </a:r>
          </a:p>
          <a:p>
            <a:pPr algn="r" fontAlgn="auto">
              <a:spcBef>
                <a:spcPts val="0"/>
              </a:spcBef>
              <a:spcAft>
                <a:spcPts val="0"/>
              </a:spcAft>
              <a:defRPr/>
            </a:pPr>
            <a:r>
              <a:rPr lang="en-US" sz="2400" dirty="0">
                <a:solidFill>
                  <a:srgbClr val="A50021"/>
                </a:solidFill>
                <a:latin typeface="Arial Narrow" pitchFamily="34" charset="0"/>
                <a:ea typeface="+mn-ea"/>
              </a:rPr>
              <a:t>Affordances</a:t>
            </a:r>
          </a:p>
        </p:txBody>
      </p:sp>
      <p:sp>
        <p:nvSpPr>
          <p:cNvPr id="219141" name="AutoShape 5"/>
          <p:cNvSpPr>
            <a:spLocks noChangeArrowheads="1"/>
          </p:cNvSpPr>
          <p:nvPr/>
        </p:nvSpPr>
        <p:spPr bwMode="auto">
          <a:xfrm>
            <a:off x="79375" y="2362200"/>
            <a:ext cx="2206625" cy="1981200"/>
          </a:xfrm>
          <a:prstGeom prst="rightArrowCallout">
            <a:avLst>
              <a:gd name="adj1" fmla="val 25000"/>
              <a:gd name="adj2" fmla="val 25000"/>
              <a:gd name="adj3" fmla="val 18563"/>
              <a:gd name="adj4" fmla="val 66667"/>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r" fontAlgn="auto">
              <a:spcBef>
                <a:spcPts val="0"/>
              </a:spcBef>
              <a:spcAft>
                <a:spcPts val="0"/>
              </a:spcAft>
              <a:defRPr/>
            </a:pPr>
            <a:r>
              <a:rPr lang="en-US" sz="2400" dirty="0">
                <a:solidFill>
                  <a:srgbClr val="A50021"/>
                </a:solidFill>
                <a:latin typeface="Arial Narrow" pitchFamily="34" charset="0"/>
                <a:ea typeface="+mn-ea"/>
              </a:rPr>
              <a:t>Understand</a:t>
            </a:r>
          </a:p>
          <a:p>
            <a:pPr algn="r" fontAlgn="auto">
              <a:spcBef>
                <a:spcPts val="0"/>
              </a:spcBef>
              <a:spcAft>
                <a:spcPts val="0"/>
              </a:spcAft>
              <a:defRPr/>
            </a:pPr>
            <a:r>
              <a:rPr lang="en-US" sz="2400" dirty="0">
                <a:solidFill>
                  <a:srgbClr val="A50021"/>
                </a:solidFill>
                <a:latin typeface="Arial Narrow" pitchFamily="34" charset="0"/>
                <a:ea typeface="+mn-ea"/>
              </a:rPr>
              <a:t>the</a:t>
            </a:r>
          </a:p>
          <a:p>
            <a:pPr algn="r" fontAlgn="auto">
              <a:spcBef>
                <a:spcPts val="0"/>
              </a:spcBef>
              <a:spcAft>
                <a:spcPts val="0"/>
              </a:spcAft>
              <a:defRPr/>
            </a:pPr>
            <a:r>
              <a:rPr lang="en-US" sz="2400" dirty="0">
                <a:solidFill>
                  <a:srgbClr val="A50021"/>
                </a:solidFill>
                <a:latin typeface="Arial Narrow" pitchFamily="34" charset="0"/>
                <a:ea typeface="+mn-ea"/>
              </a:rPr>
              <a:t>Business</a:t>
            </a:r>
          </a:p>
          <a:p>
            <a:pPr algn="r" fontAlgn="auto">
              <a:spcBef>
                <a:spcPts val="0"/>
              </a:spcBef>
              <a:spcAft>
                <a:spcPts val="0"/>
              </a:spcAft>
              <a:defRPr/>
            </a:pPr>
            <a:r>
              <a:rPr lang="en-US" sz="2400" dirty="0">
                <a:solidFill>
                  <a:srgbClr val="A50021"/>
                </a:solidFill>
                <a:latin typeface="Arial Narrow" pitchFamily="34" charset="0"/>
                <a:ea typeface="+mn-ea"/>
              </a:rPr>
              <a:t>Problem</a:t>
            </a:r>
          </a:p>
        </p:txBody>
      </p:sp>
      <p:sp>
        <p:nvSpPr>
          <p:cNvPr id="8" name="Up Arrow Callout 7"/>
          <p:cNvSpPr/>
          <p:nvPr/>
        </p:nvSpPr>
        <p:spPr>
          <a:xfrm>
            <a:off x="76200" y="4495800"/>
            <a:ext cx="1447800" cy="1676400"/>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accent1">
                    <a:lumMod val="50000"/>
                  </a:schemeClr>
                </a:solidFill>
              </a:rPr>
              <a:t>Use Cases</a:t>
            </a:r>
          </a:p>
        </p:txBody>
      </p:sp>
      <p:sp>
        <p:nvSpPr>
          <p:cNvPr id="9" name="Up Arrow Callout 8"/>
          <p:cNvSpPr/>
          <p:nvPr/>
        </p:nvSpPr>
        <p:spPr>
          <a:xfrm>
            <a:off x="1981200" y="4495800"/>
            <a:ext cx="1447800" cy="1676400"/>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accent1">
                    <a:lumMod val="50000"/>
                  </a:schemeClr>
                </a:solidFill>
              </a:rPr>
              <a:t>Evaluation Criteria</a:t>
            </a:r>
          </a:p>
        </p:txBody>
      </p:sp>
      <p:sp>
        <p:nvSpPr>
          <p:cNvPr id="10" name="Up Arrow Callout 9"/>
          <p:cNvSpPr/>
          <p:nvPr/>
        </p:nvSpPr>
        <p:spPr>
          <a:xfrm>
            <a:off x="3810000" y="4495800"/>
            <a:ext cx="1524000" cy="1676400"/>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accent1">
                    <a:lumMod val="50000"/>
                  </a:schemeClr>
                </a:solidFill>
              </a:rPr>
              <a:t>Groupware Typologies</a:t>
            </a:r>
          </a:p>
        </p:txBody>
      </p:sp>
      <p:sp>
        <p:nvSpPr>
          <p:cNvPr id="11" name="Up Arrow Callout 10"/>
          <p:cNvSpPr/>
          <p:nvPr/>
        </p:nvSpPr>
        <p:spPr>
          <a:xfrm>
            <a:off x="5715000" y="4495800"/>
            <a:ext cx="1676400" cy="1676400"/>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accent1">
                    <a:lumMod val="50000"/>
                  </a:schemeClr>
                </a:solidFill>
              </a:rPr>
              <a:t>Evaluate against criteria for relevant use cases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9148"/>
                                        </p:tgtEl>
                                        <p:attrNameLst>
                                          <p:attrName>style.visibility</p:attrName>
                                        </p:attrNameLst>
                                      </p:cBhvr>
                                      <p:to>
                                        <p:strVal val="visible"/>
                                      </p:to>
                                    </p:set>
                                    <p:animEffect transition="in" filter="wipe(right)">
                                      <p:cBhvr>
                                        <p:cTn id="7" dur="500"/>
                                        <p:tgtEl>
                                          <p:spTgt spid="219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19143"/>
                                        </p:tgtEl>
                                        <p:attrNameLst>
                                          <p:attrName>style.visibility</p:attrName>
                                        </p:attrNameLst>
                                      </p:cBhvr>
                                      <p:to>
                                        <p:strVal val="visible"/>
                                      </p:to>
                                    </p:set>
                                    <p:animEffect transition="in" filter="wipe(right)">
                                      <p:cBhvr>
                                        <p:cTn id="12" dur="500"/>
                                        <p:tgtEl>
                                          <p:spTgt spid="2191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19142"/>
                                        </p:tgtEl>
                                        <p:attrNameLst>
                                          <p:attrName>style.visibility</p:attrName>
                                        </p:attrNameLst>
                                      </p:cBhvr>
                                      <p:to>
                                        <p:strVal val="visible"/>
                                      </p:to>
                                    </p:set>
                                    <p:animEffect transition="in" filter="wipe(right)">
                                      <p:cBhvr>
                                        <p:cTn id="17" dur="500"/>
                                        <p:tgtEl>
                                          <p:spTgt spid="2191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19141"/>
                                        </p:tgtEl>
                                        <p:attrNameLst>
                                          <p:attrName>style.visibility</p:attrName>
                                        </p:attrNameLst>
                                      </p:cBhvr>
                                      <p:to>
                                        <p:strVal val="visible"/>
                                      </p:to>
                                    </p:set>
                                    <p:animEffect transition="in" filter="wipe(right)">
                                      <p:cBhvr>
                                        <p:cTn id="22" dur="500"/>
                                        <p:tgtEl>
                                          <p:spTgt spid="2191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 presetClass="entr" presetSubtype="4"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ppt_x"/>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P spid="219148" grpId="0" animBg="1"/>
      <p:bldP spid="219143" grpId="0" animBg="1"/>
      <p:bldP spid="219142" grpId="0" animBg="1"/>
      <p:bldP spid="219141"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p:cNvGrpSpPr>
          <p:nvPr/>
        </p:nvGrpSpPr>
        <p:grpSpPr bwMode="auto">
          <a:xfrm>
            <a:off x="3603625" y="3217863"/>
            <a:ext cx="1854200" cy="633412"/>
            <a:chOff x="6680199" y="2281042"/>
            <a:chExt cx="1854201" cy="633412"/>
          </a:xfrm>
        </p:grpSpPr>
        <p:sp>
          <p:nvSpPr>
            <p:cNvPr id="14" name="Rectangle 8"/>
            <p:cNvSpPr>
              <a:spLocks noChangeArrowheads="1"/>
            </p:cNvSpPr>
            <p:nvPr/>
          </p:nvSpPr>
          <p:spPr bwMode="auto">
            <a:xfrm>
              <a:off x="6680199" y="2281042"/>
              <a:ext cx="1854201" cy="633412"/>
            </a:xfrm>
            <a:prstGeom prst="rect">
              <a:avLst/>
            </a:prstGeom>
            <a:solidFill>
              <a:srgbClr val="92D050"/>
            </a:solidFill>
            <a:ln>
              <a:headEnd/>
              <a:tailEnd/>
            </a:ln>
          </p:spPr>
          <p:style>
            <a:lnRef idx="0">
              <a:schemeClr val="accent5"/>
            </a:lnRef>
            <a:fillRef idx="3">
              <a:schemeClr val="accent5"/>
            </a:fillRef>
            <a:effectRef idx="3">
              <a:schemeClr val="accent5"/>
            </a:effectRef>
            <a:fontRef idx="minor">
              <a:schemeClr val="lt1"/>
            </a:fontRef>
          </p:style>
          <p:txBody>
            <a:bodyPr wrap="none" lIns="90488" tIns="44450" rIns="90488" bIns="44450" anchor="ctr"/>
            <a:lstStyle/>
            <a:p>
              <a:pPr eaLnBrk="0" hangingPunct="0">
                <a:defRPr/>
              </a:pPr>
              <a:r>
                <a:rPr lang="en-US" sz="2000" b="1" dirty="0">
                  <a:solidFill>
                    <a:srgbClr val="000066"/>
                  </a:solidFill>
                  <a:latin typeface="Calibri" pitchFamily="34" charset="0"/>
                </a:rPr>
                <a:t>Reduce</a:t>
              </a:r>
            </a:p>
          </p:txBody>
        </p:sp>
        <p:sp>
          <p:nvSpPr>
            <p:cNvPr id="15" name="Quad Arrow Callout 14"/>
            <p:cNvSpPr/>
            <p:nvPr/>
          </p:nvSpPr>
          <p:spPr>
            <a:xfrm rot="2700000">
              <a:off x="7948613" y="2323904"/>
              <a:ext cx="547688" cy="547687"/>
            </a:xfrm>
            <a:prstGeom prst="quadArrowCallout">
              <a:avLst/>
            </a:prstGeom>
            <a:solidFill>
              <a:srgbClr val="33CC33"/>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 name="Group 45"/>
          <p:cNvGrpSpPr>
            <a:grpSpLocks/>
          </p:cNvGrpSpPr>
          <p:nvPr/>
        </p:nvGrpSpPr>
        <p:grpSpPr bwMode="auto">
          <a:xfrm>
            <a:off x="3603625" y="4102100"/>
            <a:ext cx="1854200" cy="633413"/>
            <a:chOff x="6680199" y="3195441"/>
            <a:chExt cx="1854201" cy="633412"/>
          </a:xfrm>
        </p:grpSpPr>
        <p:sp>
          <p:nvSpPr>
            <p:cNvPr id="17" name="Rectangle 6"/>
            <p:cNvSpPr>
              <a:spLocks noChangeArrowheads="1"/>
            </p:cNvSpPr>
            <p:nvPr/>
          </p:nvSpPr>
          <p:spPr bwMode="auto">
            <a:xfrm>
              <a:off x="6680199" y="3195441"/>
              <a:ext cx="1854201" cy="633412"/>
            </a:xfrm>
            <a:prstGeom prst="rect">
              <a:avLst/>
            </a:prstGeom>
            <a:solidFill>
              <a:srgbClr val="92D050"/>
            </a:solidFill>
            <a:ln>
              <a:headEnd/>
              <a:tailEnd/>
            </a:ln>
          </p:spPr>
          <p:style>
            <a:lnRef idx="0">
              <a:schemeClr val="accent5"/>
            </a:lnRef>
            <a:fillRef idx="3">
              <a:schemeClr val="accent5"/>
            </a:fillRef>
            <a:effectRef idx="3">
              <a:schemeClr val="accent5"/>
            </a:effectRef>
            <a:fontRef idx="minor">
              <a:schemeClr val="lt1"/>
            </a:fontRef>
          </p:style>
          <p:txBody>
            <a:bodyPr wrap="none" lIns="90488" tIns="44450" rIns="90488" bIns="44450" anchor="ctr"/>
            <a:lstStyle/>
            <a:p>
              <a:pPr eaLnBrk="0" hangingPunct="0">
                <a:defRPr/>
              </a:pPr>
              <a:r>
                <a:rPr lang="en-US" sz="2000" b="1" dirty="0">
                  <a:solidFill>
                    <a:srgbClr val="000066"/>
                  </a:solidFill>
                  <a:latin typeface="Calibri" pitchFamily="34" charset="0"/>
                </a:rPr>
                <a:t>Clarify</a:t>
              </a:r>
            </a:p>
          </p:txBody>
        </p:sp>
        <p:sp>
          <p:nvSpPr>
            <p:cNvPr id="18" name="Quad Arrow Callout 17"/>
            <p:cNvSpPr/>
            <p:nvPr/>
          </p:nvSpPr>
          <p:spPr>
            <a:xfrm rot="2700000">
              <a:off x="7948613" y="3238303"/>
              <a:ext cx="547686" cy="547687"/>
            </a:xfrm>
            <a:prstGeom prst="quadArrowCallout">
              <a:avLst/>
            </a:prstGeom>
            <a:solidFill>
              <a:srgbClr val="33CC33"/>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4" name="Group 47"/>
          <p:cNvGrpSpPr>
            <a:grpSpLocks/>
          </p:cNvGrpSpPr>
          <p:nvPr/>
        </p:nvGrpSpPr>
        <p:grpSpPr bwMode="auto">
          <a:xfrm>
            <a:off x="3592513" y="4921250"/>
            <a:ext cx="1863725" cy="692150"/>
            <a:chOff x="6667499" y="4994870"/>
            <a:chExt cx="1863758" cy="692150"/>
          </a:xfrm>
        </p:grpSpPr>
        <p:sp>
          <p:nvSpPr>
            <p:cNvPr id="23" name="Rectangle 4"/>
            <p:cNvSpPr>
              <a:spLocks noChangeArrowheads="1"/>
            </p:cNvSpPr>
            <p:nvPr/>
          </p:nvSpPr>
          <p:spPr bwMode="auto">
            <a:xfrm>
              <a:off x="6667499" y="4994870"/>
              <a:ext cx="1863758" cy="692150"/>
            </a:xfrm>
            <a:prstGeom prst="rect">
              <a:avLst/>
            </a:prstGeom>
            <a:solidFill>
              <a:srgbClr val="92D050"/>
            </a:solidFill>
            <a:ln>
              <a:headEnd/>
              <a:tailEnd/>
            </a:ln>
          </p:spPr>
          <p:style>
            <a:lnRef idx="0">
              <a:schemeClr val="accent5"/>
            </a:lnRef>
            <a:fillRef idx="3">
              <a:schemeClr val="accent5"/>
            </a:fillRef>
            <a:effectRef idx="3">
              <a:schemeClr val="accent5"/>
            </a:effectRef>
            <a:fontRef idx="minor">
              <a:schemeClr val="lt1"/>
            </a:fontRef>
          </p:style>
          <p:txBody>
            <a:bodyPr wrap="none" lIns="90488" tIns="44450" rIns="90488" bIns="44450" anchor="ctr"/>
            <a:lstStyle/>
            <a:p>
              <a:pPr eaLnBrk="0" hangingPunct="0">
                <a:defRPr/>
              </a:pPr>
              <a:r>
                <a:rPr lang="en-US" sz="2000" b="1" dirty="0">
                  <a:solidFill>
                    <a:srgbClr val="000066"/>
                  </a:solidFill>
                  <a:latin typeface="Calibri" pitchFamily="34" charset="0"/>
                </a:rPr>
                <a:t>Evaluate</a:t>
              </a:r>
            </a:p>
          </p:txBody>
        </p:sp>
        <p:sp>
          <p:nvSpPr>
            <p:cNvPr id="24" name="Quad Arrow Callout 23"/>
            <p:cNvSpPr/>
            <p:nvPr/>
          </p:nvSpPr>
          <p:spPr>
            <a:xfrm rot="2700000">
              <a:off x="7947845" y="5067097"/>
              <a:ext cx="549275" cy="547698"/>
            </a:xfrm>
            <a:prstGeom prst="quadArrowCallout">
              <a:avLst/>
            </a:prstGeom>
            <a:solidFill>
              <a:srgbClr val="33CC33"/>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5" name="Group 48"/>
          <p:cNvGrpSpPr>
            <a:grpSpLocks/>
          </p:cNvGrpSpPr>
          <p:nvPr/>
        </p:nvGrpSpPr>
        <p:grpSpPr bwMode="auto">
          <a:xfrm>
            <a:off x="3581400" y="5803900"/>
            <a:ext cx="1866900" cy="696913"/>
            <a:chOff x="6629400" y="5981024"/>
            <a:chExt cx="1867572" cy="697588"/>
          </a:xfrm>
        </p:grpSpPr>
        <p:sp>
          <p:nvSpPr>
            <p:cNvPr id="26" name="Rectangle 5"/>
            <p:cNvSpPr>
              <a:spLocks noChangeArrowheads="1"/>
            </p:cNvSpPr>
            <p:nvPr/>
          </p:nvSpPr>
          <p:spPr bwMode="auto">
            <a:xfrm>
              <a:off x="6629400" y="6019800"/>
              <a:ext cx="1854201" cy="658812"/>
            </a:xfrm>
            <a:prstGeom prst="rect">
              <a:avLst/>
            </a:prstGeom>
            <a:solidFill>
              <a:srgbClr val="92D050"/>
            </a:solidFill>
            <a:ln>
              <a:headEnd/>
              <a:tailEnd/>
            </a:ln>
          </p:spPr>
          <p:style>
            <a:lnRef idx="0">
              <a:schemeClr val="accent5"/>
            </a:lnRef>
            <a:fillRef idx="3">
              <a:schemeClr val="accent5"/>
            </a:fillRef>
            <a:effectRef idx="3">
              <a:schemeClr val="accent5"/>
            </a:effectRef>
            <a:fontRef idx="minor">
              <a:schemeClr val="lt1"/>
            </a:fontRef>
          </p:style>
          <p:txBody>
            <a:bodyPr wrap="none" lIns="90488" tIns="44450" rIns="90488" bIns="44450" anchor="ctr"/>
            <a:lstStyle/>
            <a:p>
              <a:pPr eaLnBrk="0" hangingPunct="0">
                <a:defRPr/>
              </a:pPr>
              <a:r>
                <a:rPr lang="en-US" sz="2000" b="1" dirty="0">
                  <a:solidFill>
                    <a:srgbClr val="000066"/>
                  </a:solidFill>
                  <a:latin typeface="Calibri" pitchFamily="34" charset="0"/>
                </a:rPr>
                <a:t>Commit</a:t>
              </a:r>
            </a:p>
          </p:txBody>
        </p:sp>
        <p:sp>
          <p:nvSpPr>
            <p:cNvPr id="27" name="Quad Arrow Callout 26"/>
            <p:cNvSpPr/>
            <p:nvPr/>
          </p:nvSpPr>
          <p:spPr>
            <a:xfrm rot="2700000">
              <a:off x="7948921" y="5981191"/>
              <a:ext cx="548218" cy="547884"/>
            </a:xfrm>
            <a:prstGeom prst="quadArrowCallout">
              <a:avLst/>
            </a:prstGeom>
            <a:solidFill>
              <a:srgbClr val="33CC33"/>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6" name="Group 42"/>
          <p:cNvGrpSpPr>
            <a:grpSpLocks/>
          </p:cNvGrpSpPr>
          <p:nvPr/>
        </p:nvGrpSpPr>
        <p:grpSpPr bwMode="auto">
          <a:xfrm>
            <a:off x="3603625" y="1355725"/>
            <a:ext cx="1854200" cy="692150"/>
            <a:chOff x="6680199" y="485177"/>
            <a:chExt cx="1854201" cy="692150"/>
          </a:xfrm>
        </p:grpSpPr>
        <p:sp>
          <p:nvSpPr>
            <p:cNvPr id="29" name="Rectangle 2"/>
            <p:cNvSpPr>
              <a:spLocks noChangeArrowheads="1"/>
            </p:cNvSpPr>
            <p:nvPr/>
          </p:nvSpPr>
          <p:spPr bwMode="auto">
            <a:xfrm>
              <a:off x="6680199" y="485177"/>
              <a:ext cx="1854201" cy="692150"/>
            </a:xfrm>
            <a:prstGeom prst="rect">
              <a:avLst/>
            </a:prstGeom>
            <a:solidFill>
              <a:srgbClr val="92D050"/>
            </a:solidFill>
            <a:ln>
              <a:headEnd/>
              <a:tailEnd/>
            </a:ln>
          </p:spPr>
          <p:style>
            <a:lnRef idx="0">
              <a:schemeClr val="accent5"/>
            </a:lnRef>
            <a:fillRef idx="3">
              <a:schemeClr val="accent5"/>
            </a:fillRef>
            <a:effectRef idx="3">
              <a:schemeClr val="accent5"/>
            </a:effectRef>
            <a:fontRef idx="minor">
              <a:schemeClr val="lt1"/>
            </a:fontRef>
          </p:style>
          <p:txBody>
            <a:bodyPr wrap="none" lIns="90488" tIns="44450" rIns="90488" bIns="44450" anchor="ctr"/>
            <a:lstStyle/>
            <a:p>
              <a:pPr eaLnBrk="0" hangingPunct="0">
                <a:defRPr/>
              </a:pPr>
              <a:r>
                <a:rPr lang="en-US" sz="2000" b="1" dirty="0">
                  <a:solidFill>
                    <a:srgbClr val="000066"/>
                  </a:solidFill>
                  <a:latin typeface="Calibri" pitchFamily="34" charset="0"/>
                </a:rPr>
                <a:t>Generate</a:t>
              </a:r>
            </a:p>
          </p:txBody>
        </p:sp>
        <p:sp>
          <p:nvSpPr>
            <p:cNvPr id="30" name="Quad Arrow Callout 29"/>
            <p:cNvSpPr/>
            <p:nvPr/>
          </p:nvSpPr>
          <p:spPr>
            <a:xfrm rot="2700000">
              <a:off x="7947819" y="557409"/>
              <a:ext cx="549275" cy="547687"/>
            </a:xfrm>
            <a:prstGeom prst="quadArrowCallout">
              <a:avLst/>
            </a:prstGeom>
            <a:solidFill>
              <a:srgbClr val="33CC33"/>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7" name="Group 43"/>
          <p:cNvGrpSpPr>
            <a:grpSpLocks/>
          </p:cNvGrpSpPr>
          <p:nvPr/>
        </p:nvGrpSpPr>
        <p:grpSpPr bwMode="auto">
          <a:xfrm>
            <a:off x="3570288" y="2298700"/>
            <a:ext cx="1879600" cy="669925"/>
            <a:chOff x="6646863" y="1410690"/>
            <a:chExt cx="1879289" cy="669925"/>
          </a:xfrm>
        </p:grpSpPr>
        <p:sp>
          <p:nvSpPr>
            <p:cNvPr id="32" name="Rectangle 3"/>
            <p:cNvSpPr>
              <a:spLocks noChangeArrowheads="1"/>
            </p:cNvSpPr>
            <p:nvPr/>
          </p:nvSpPr>
          <p:spPr bwMode="auto">
            <a:xfrm>
              <a:off x="6646863" y="1410690"/>
              <a:ext cx="1879289" cy="669925"/>
            </a:xfrm>
            <a:prstGeom prst="rect">
              <a:avLst/>
            </a:prstGeom>
            <a:solidFill>
              <a:srgbClr val="92D050"/>
            </a:solidFill>
            <a:ln>
              <a:headEnd/>
              <a:tailEnd/>
            </a:ln>
          </p:spPr>
          <p:style>
            <a:lnRef idx="0">
              <a:schemeClr val="accent5"/>
            </a:lnRef>
            <a:fillRef idx="3">
              <a:schemeClr val="accent5"/>
            </a:fillRef>
            <a:effectRef idx="3">
              <a:schemeClr val="accent5"/>
            </a:effectRef>
            <a:fontRef idx="minor">
              <a:schemeClr val="lt1"/>
            </a:fontRef>
          </p:style>
          <p:txBody>
            <a:bodyPr wrap="none" lIns="90488" tIns="44450" rIns="90488" bIns="44450" anchor="ctr"/>
            <a:lstStyle/>
            <a:p>
              <a:pPr eaLnBrk="0" hangingPunct="0">
                <a:defRPr/>
              </a:pPr>
              <a:r>
                <a:rPr lang="en-US" sz="2000" b="1" dirty="0">
                  <a:solidFill>
                    <a:srgbClr val="000066"/>
                  </a:solidFill>
                  <a:latin typeface="Calibri" pitchFamily="34" charset="0"/>
                </a:rPr>
                <a:t>Organize</a:t>
              </a:r>
            </a:p>
          </p:txBody>
        </p:sp>
        <p:sp>
          <p:nvSpPr>
            <p:cNvPr id="33" name="Quad Arrow Callout 32"/>
            <p:cNvSpPr/>
            <p:nvPr/>
          </p:nvSpPr>
          <p:spPr>
            <a:xfrm rot="2700000">
              <a:off x="7948352" y="1471060"/>
              <a:ext cx="549275" cy="549184"/>
            </a:xfrm>
            <a:prstGeom prst="quadArrowCallout">
              <a:avLst/>
            </a:prstGeom>
            <a:solidFill>
              <a:srgbClr val="33CC33"/>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sp>
        <p:nvSpPr>
          <p:cNvPr id="34" name="TextBox 33"/>
          <p:cNvSpPr txBox="1"/>
          <p:nvPr/>
        </p:nvSpPr>
        <p:spPr>
          <a:xfrm>
            <a:off x="4789579" y="871313"/>
            <a:ext cx="3897221" cy="584775"/>
          </a:xfrm>
          <a:prstGeom prst="rect">
            <a:avLst/>
          </a:prstGeom>
          <a:noFill/>
        </p:spPr>
        <p:txBody>
          <a:bodyPr wrap="none">
            <a:spAutoFit/>
            <a:scene3d>
              <a:camera prst="orthographicFront"/>
              <a:lightRig rig="threePt" dir="t"/>
            </a:scene3d>
            <a:sp3d extrusionH="57150">
              <a:bevelT w="38100" h="38100"/>
            </a:sp3d>
          </a:bodyPr>
          <a:lstStyle/>
          <a:p>
            <a:pPr>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Convergent Process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p:txBody>
      </p:sp>
      <p:sp>
        <p:nvSpPr>
          <p:cNvPr id="35" name="TextBox 34"/>
          <p:cNvSpPr txBox="1"/>
          <p:nvPr/>
        </p:nvSpPr>
        <p:spPr>
          <a:xfrm>
            <a:off x="505260" y="871313"/>
            <a:ext cx="3533340" cy="584775"/>
          </a:xfrm>
          <a:prstGeom prst="rect">
            <a:avLst/>
          </a:prstGeom>
          <a:noFill/>
        </p:spPr>
        <p:txBody>
          <a:bodyPr wrap="none">
            <a:spAutoFit/>
            <a:scene3d>
              <a:camera prst="orthographicFront"/>
              <a:lightRig rig="threePt" dir="t"/>
            </a:scene3d>
            <a:sp3d extrusionH="57150">
              <a:bevelT w="38100" h="38100"/>
            </a:sp3d>
          </a:bodyPr>
          <a:lstStyle/>
          <a:p>
            <a:pPr>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Divergent Process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6"/>
                                        </p:tgtEl>
                                        <p:attrNameLst>
                                          <p:attrName>ppt_x</p:attrName>
                                          <p:attrName>ppt_y</p:attrName>
                                        </p:attrNameLst>
                                      </p:cBhvr>
                                    </p:animMotion>
                                  </p:childTnLst>
                                </p:cTn>
                              </p:par>
                              <p:par>
                                <p:cTn id="7" presetID="35" presetClass="path" presetSubtype="0" accel="50000" decel="50000" fill="hold" nodeType="withEffect">
                                  <p:stCondLst>
                                    <p:cond delay="0"/>
                                  </p:stCondLst>
                                  <p:childTnLst>
                                    <p:animMotion origin="layout" path="M 0 0  L -0.25 0  E" pathEditMode="relative" ptsTypes="">
                                      <p:cBhvr>
                                        <p:cTn id="8" dur="2000" fill="hold"/>
                                        <p:tgtEl>
                                          <p:spTgt spid="7"/>
                                        </p:tgtEl>
                                        <p:attrNameLst>
                                          <p:attrName>ppt_x</p:attrName>
                                          <p:attrName>ppt_y</p:attrName>
                                        </p:attrNameLst>
                                      </p:cBhvr>
                                    </p:animMotion>
                                  </p:childTnLst>
                                </p:cTn>
                              </p:par>
                            </p:childTnLst>
                          </p:cTn>
                        </p:par>
                        <p:par>
                          <p:cTn id="9" fill="hold" nodeType="afterGroup">
                            <p:stCondLst>
                              <p:cond delay="2000"/>
                            </p:stCondLst>
                            <p:childTnLst>
                              <p:par>
                                <p:cTn id="10" presetID="42" presetClass="path" presetSubtype="0" accel="50000" decel="50000" fill="hold" nodeType="afterEffect">
                                  <p:stCondLst>
                                    <p:cond delay="0"/>
                                  </p:stCondLst>
                                  <p:childTnLst>
                                    <p:animMotion origin="layout" path="M -0.25 4.50509E-6 L -0.25 0.26526 " pathEditMode="relative" rAng="0" ptsTypes="AA">
                                      <p:cBhvr>
                                        <p:cTn id="11" dur="2000" fill="hold"/>
                                        <p:tgtEl>
                                          <p:spTgt spid="6"/>
                                        </p:tgtEl>
                                        <p:attrNameLst>
                                          <p:attrName>ppt_x</p:attrName>
                                          <p:attrName>ppt_y</p:attrName>
                                        </p:attrNameLst>
                                      </p:cBhvr>
                                      <p:rCtr x="0" y="13300"/>
                                    </p:animMotion>
                                  </p:childTnLst>
                                </p:cTn>
                              </p:par>
                              <p:par>
                                <p:cTn id="12" presetID="42" presetClass="path" presetSubtype="0" accel="50000" decel="50000" fill="hold" nodeType="withEffect">
                                  <p:stCondLst>
                                    <p:cond delay="0"/>
                                  </p:stCondLst>
                                  <p:childTnLst>
                                    <p:animMotion origin="layout" path="M -0.24635 5.73543E-7 L -0.24635 0.27382 " pathEditMode="relative" rAng="0" ptsTypes="AA">
                                      <p:cBhvr>
                                        <p:cTn id="13" dur="2000" fill="hold"/>
                                        <p:tgtEl>
                                          <p:spTgt spid="7"/>
                                        </p:tgtEl>
                                        <p:attrNameLst>
                                          <p:attrName>ppt_x</p:attrName>
                                          <p:attrName>ppt_y</p:attrName>
                                        </p:attrNameLst>
                                      </p:cBhvr>
                                      <p:rCtr x="0" y="13700"/>
                                    </p:animMotion>
                                  </p:childTnLst>
                                </p:cTn>
                              </p:par>
                              <p:par>
                                <p:cTn id="14" presetID="63" presetClass="path" presetSubtype="0" accel="50000" decel="50000" fill="hold" nodeType="withEffect">
                                  <p:stCondLst>
                                    <p:cond delay="0"/>
                                  </p:stCondLst>
                                  <p:childTnLst>
                                    <p:animMotion origin="layout" path="M 0 0  L 0.25 0  E" pathEditMode="relative" ptsTypes="">
                                      <p:cBhvr>
                                        <p:cTn id="15" dur="2000" fill="hold"/>
                                        <p:tgtEl>
                                          <p:spTgt spid="2"/>
                                        </p:tgtEl>
                                        <p:attrNameLst>
                                          <p:attrName>ppt_x</p:attrName>
                                          <p:attrName>ppt_y</p:attrName>
                                        </p:attrNameLst>
                                      </p:cBhvr>
                                    </p:animMotion>
                                  </p:childTnLst>
                                </p:cTn>
                              </p:par>
                              <p:par>
                                <p:cTn id="16" presetID="63" presetClass="path" presetSubtype="0" accel="50000" decel="50000" fill="hold" nodeType="withEffect">
                                  <p:stCondLst>
                                    <p:cond delay="0"/>
                                  </p:stCondLst>
                                  <p:childTnLst>
                                    <p:animMotion origin="layout" path="M 0 0  L 0.25 0  E" pathEditMode="relative" ptsTypes="">
                                      <p:cBhvr>
                                        <p:cTn id="17" dur="2000" fill="hold"/>
                                        <p:tgtEl>
                                          <p:spTgt spid="3"/>
                                        </p:tgtEl>
                                        <p:attrNameLst>
                                          <p:attrName>ppt_x</p:attrName>
                                          <p:attrName>ppt_y</p:attrName>
                                        </p:attrNameLst>
                                      </p:cBhvr>
                                    </p:animMotion>
                                  </p:childTnLst>
                                </p:cTn>
                              </p:par>
                              <p:par>
                                <p:cTn id="18" presetID="63" presetClass="path" presetSubtype="0" accel="50000" decel="50000" fill="hold" nodeType="withEffect">
                                  <p:stCondLst>
                                    <p:cond delay="0"/>
                                  </p:stCondLst>
                                  <p:childTnLst>
                                    <p:animMotion origin="layout" path="M 0 0  L 0.25 0  E" pathEditMode="relative" ptsTypes="">
                                      <p:cBhvr>
                                        <p:cTn id="19" dur="2000" fill="hold"/>
                                        <p:tgtEl>
                                          <p:spTgt spid="4"/>
                                        </p:tgtEl>
                                        <p:attrNameLst>
                                          <p:attrName>ppt_x</p:attrName>
                                          <p:attrName>ppt_y</p:attrName>
                                        </p:attrNameLst>
                                      </p:cBhvr>
                                    </p:animMotion>
                                  </p:childTnLst>
                                </p:cTn>
                              </p:par>
                              <p:par>
                                <p:cTn id="20" presetID="63" presetClass="path" presetSubtype="0" accel="50000" decel="50000" fill="hold" nodeType="withEffect">
                                  <p:stCondLst>
                                    <p:cond delay="0"/>
                                  </p:stCondLst>
                                  <p:childTnLst>
                                    <p:animMotion origin="layout" path="M 0 0  L 0.25 0  E" pathEditMode="relative" ptsTypes="">
                                      <p:cBhvr>
                                        <p:cTn id="21" dur="2000" fill="hold"/>
                                        <p:tgtEl>
                                          <p:spTgt spid="5"/>
                                        </p:tgtEl>
                                        <p:attrNameLst>
                                          <p:attrName>ppt_x</p:attrName>
                                          <p:attrName>ppt_y</p:attrName>
                                        </p:attrNameLst>
                                      </p:cBhvr>
                                    </p:animMotion>
                                  </p:childTnLst>
                                </p:cTn>
                              </p:par>
                            </p:childTnLst>
                          </p:cTn>
                        </p:par>
                        <p:par>
                          <p:cTn id="22" fill="hold" nodeType="afterGroup">
                            <p:stCondLst>
                              <p:cond delay="4000"/>
                            </p:stCondLst>
                            <p:childTnLst>
                              <p:par>
                                <p:cTn id="23" presetID="10" presetClass="entr" presetSubtype="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2000"/>
                                        <p:tgtEl>
                                          <p:spTgt spid="34"/>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descr="Best_Online_Collaboration_Tools_2008_-_Collaborative_Map_-_LearningTrends2008.gif"/>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457200"/>
            <a:ext cx="9147175" cy="6400800"/>
          </a:xfrm>
        </p:spPr>
      </p:pic>
      <p:sp>
        <p:nvSpPr>
          <p:cNvPr id="16387" name="TextBox 4"/>
          <p:cNvSpPr txBox="1">
            <a:spLocks noChangeArrowheads="1"/>
          </p:cNvSpPr>
          <p:nvPr/>
        </p:nvSpPr>
        <p:spPr bwMode="auto">
          <a:xfrm>
            <a:off x="76200" y="76200"/>
            <a:ext cx="9126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a:solidFill>
                  <a:srgbClr val="C00000"/>
                </a:solidFill>
                <a:latin typeface="Calibri" charset="0"/>
              </a:rPr>
              <a:t>Great MindMeister Tool Map:  Here is its shortcoming</a:t>
            </a:r>
          </a:p>
        </p:txBody>
      </p:sp>
      <p:sp>
        <p:nvSpPr>
          <p:cNvPr id="6" name="Rectangle 5"/>
          <p:cNvSpPr/>
          <p:nvPr/>
        </p:nvSpPr>
        <p:spPr>
          <a:xfrm>
            <a:off x="2819400" y="2133600"/>
            <a:ext cx="3200400" cy="2667000"/>
          </a:xfrm>
          <a:prstGeom prst="rect">
            <a:avLst/>
          </a:prstGeom>
          <a:solidFill>
            <a:schemeClr val="bg2"/>
          </a:solidFill>
          <a:ln>
            <a:solidFill>
              <a:srgbClr val="C00000"/>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lumMod val="65000"/>
                    <a:lumOff val="35000"/>
                  </a:schemeClr>
                </a:solidFill>
              </a:rPr>
              <a:t>It does nothing to differentiate the key affordances within a category in ways that advise you which tool you should use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 y="304800"/>
            <a:ext cx="3962400" cy="3124200"/>
          </a:xfrm>
        </p:spPr>
        <p:txBody>
          <a:bodyPr/>
          <a:lstStyle/>
          <a:p>
            <a:pPr algn="r" eaLnBrk="1" hangingPunct="1"/>
            <a:r>
              <a:rPr lang="en-US" sz="3600">
                <a:latin typeface="Calibri" charset="0"/>
              </a:rPr>
              <a:t>Kinds of processes you want to accomplish at meetings</a:t>
            </a:r>
          </a:p>
        </p:txBody>
      </p:sp>
      <p:sp>
        <p:nvSpPr>
          <p:cNvPr id="6147" name="Rectangle 3"/>
          <p:cNvSpPr>
            <a:spLocks noGrp="1" noChangeArrowheads="1"/>
          </p:cNvSpPr>
          <p:nvPr>
            <p:ph type="body" idx="1"/>
          </p:nvPr>
        </p:nvSpPr>
        <p:spPr>
          <a:xfrm>
            <a:off x="4800600" y="228600"/>
            <a:ext cx="4800600" cy="6400800"/>
          </a:xfrm>
        </p:spPr>
        <p:txBody>
          <a:bodyPr rtlCol="0">
            <a:normAutofit fontScale="92500" lnSpcReduction="10000"/>
          </a:bodyPr>
          <a:lstStyle/>
          <a:p>
            <a:pPr eaLnBrk="1" fontAlgn="auto" hangingPunct="1">
              <a:spcAft>
                <a:spcPts val="0"/>
              </a:spcAft>
              <a:buFont typeface="Arial" pitchFamily="34" charset="0"/>
              <a:buChar char="•"/>
              <a:defRPr/>
            </a:pPr>
            <a:r>
              <a:rPr lang="en-US" sz="2800" dirty="0" smtClean="0">
                <a:solidFill>
                  <a:srgbClr val="C00000"/>
                </a:solidFill>
                <a:ea typeface="+mn-ea"/>
              </a:rPr>
              <a:t>Briefing</a:t>
            </a:r>
          </a:p>
          <a:p>
            <a:pPr lvl="1" eaLnBrk="1" fontAlgn="auto" hangingPunct="1">
              <a:spcAft>
                <a:spcPts val="0"/>
              </a:spcAft>
              <a:buFont typeface="Arial" pitchFamily="34" charset="0"/>
              <a:buChar char="–"/>
              <a:defRPr/>
            </a:pPr>
            <a:r>
              <a:rPr lang="en-US" sz="2400" dirty="0" smtClean="0">
                <a:ea typeface="+mn-ea"/>
              </a:rPr>
              <a:t>Presentation</a:t>
            </a:r>
          </a:p>
          <a:p>
            <a:pPr lvl="1" eaLnBrk="1" fontAlgn="auto" hangingPunct="1">
              <a:spcAft>
                <a:spcPts val="0"/>
              </a:spcAft>
              <a:buFont typeface="Arial" pitchFamily="34" charset="0"/>
              <a:buChar char="–"/>
              <a:defRPr/>
            </a:pPr>
            <a:r>
              <a:rPr lang="en-US" sz="2400" dirty="0" smtClean="0">
                <a:ea typeface="+mn-ea"/>
              </a:rPr>
              <a:t>Training</a:t>
            </a:r>
          </a:p>
          <a:p>
            <a:pPr lvl="1" eaLnBrk="1" fontAlgn="auto" hangingPunct="1">
              <a:spcAft>
                <a:spcPts val="0"/>
              </a:spcAft>
              <a:buFont typeface="Arial" pitchFamily="34" charset="0"/>
              <a:buChar char="–"/>
              <a:defRPr/>
            </a:pPr>
            <a:r>
              <a:rPr lang="en-US" sz="2400" dirty="0" smtClean="0">
                <a:ea typeface="+mn-ea"/>
              </a:rPr>
              <a:t>Status</a:t>
            </a:r>
          </a:p>
          <a:p>
            <a:pPr eaLnBrk="1" fontAlgn="auto" hangingPunct="1">
              <a:spcAft>
                <a:spcPts val="0"/>
              </a:spcAft>
              <a:buFont typeface="Arial" pitchFamily="34" charset="0"/>
              <a:buChar char="•"/>
              <a:defRPr/>
            </a:pPr>
            <a:r>
              <a:rPr lang="en-US" sz="2800" dirty="0" smtClean="0">
                <a:solidFill>
                  <a:srgbClr val="C00000"/>
                </a:solidFill>
                <a:ea typeface="+mn-ea"/>
              </a:rPr>
              <a:t>Problem Solving</a:t>
            </a:r>
          </a:p>
          <a:p>
            <a:pPr lvl="1" eaLnBrk="1" fontAlgn="auto" hangingPunct="1">
              <a:spcAft>
                <a:spcPts val="0"/>
              </a:spcAft>
              <a:buFont typeface="Arial" pitchFamily="34" charset="0"/>
              <a:buChar char="–"/>
              <a:defRPr/>
            </a:pPr>
            <a:r>
              <a:rPr lang="en-US" sz="2400" dirty="0" smtClean="0">
                <a:ea typeface="+mn-ea"/>
              </a:rPr>
              <a:t>Ideation</a:t>
            </a:r>
          </a:p>
          <a:p>
            <a:pPr lvl="1" eaLnBrk="1" fontAlgn="auto" hangingPunct="1">
              <a:spcAft>
                <a:spcPts val="0"/>
              </a:spcAft>
              <a:buFont typeface="Arial" pitchFamily="34" charset="0"/>
              <a:buChar char="–"/>
              <a:defRPr/>
            </a:pPr>
            <a:r>
              <a:rPr lang="en-US" sz="2400" dirty="0" smtClean="0">
                <a:ea typeface="+mn-ea"/>
              </a:rPr>
              <a:t>Knowledge Acquisition</a:t>
            </a:r>
          </a:p>
          <a:p>
            <a:pPr lvl="1" eaLnBrk="1" fontAlgn="auto" hangingPunct="1">
              <a:spcAft>
                <a:spcPts val="0"/>
              </a:spcAft>
              <a:buFont typeface="Arial" pitchFamily="34" charset="0"/>
              <a:buChar char="–"/>
              <a:defRPr/>
            </a:pPr>
            <a:r>
              <a:rPr lang="en-US" sz="2400" dirty="0" smtClean="0">
                <a:ea typeface="+mn-ea"/>
              </a:rPr>
              <a:t>Knowledge Exposition</a:t>
            </a:r>
          </a:p>
          <a:p>
            <a:pPr lvl="1" eaLnBrk="1" fontAlgn="auto" hangingPunct="1">
              <a:spcAft>
                <a:spcPts val="0"/>
              </a:spcAft>
              <a:buFont typeface="Arial" pitchFamily="34" charset="0"/>
              <a:buChar char="–"/>
              <a:defRPr/>
            </a:pPr>
            <a:r>
              <a:rPr lang="en-US" sz="2400" dirty="0" smtClean="0">
                <a:ea typeface="+mn-ea"/>
              </a:rPr>
              <a:t>Decision Making</a:t>
            </a:r>
          </a:p>
          <a:p>
            <a:pPr eaLnBrk="1" fontAlgn="auto" hangingPunct="1">
              <a:spcAft>
                <a:spcPts val="0"/>
              </a:spcAft>
              <a:buFont typeface="Arial" pitchFamily="34" charset="0"/>
              <a:buChar char="•"/>
              <a:defRPr/>
            </a:pPr>
            <a:r>
              <a:rPr lang="en-US" sz="2800" dirty="0" smtClean="0">
                <a:solidFill>
                  <a:srgbClr val="C00000"/>
                </a:solidFill>
                <a:ea typeface="+mn-ea"/>
              </a:rPr>
              <a:t>Work Execution</a:t>
            </a:r>
          </a:p>
          <a:p>
            <a:pPr lvl="1" eaLnBrk="1" fontAlgn="auto" hangingPunct="1">
              <a:spcAft>
                <a:spcPts val="0"/>
              </a:spcAft>
              <a:buFont typeface="Arial" pitchFamily="34" charset="0"/>
              <a:buChar char="–"/>
              <a:defRPr/>
            </a:pPr>
            <a:r>
              <a:rPr lang="en-US" sz="2400" dirty="0" smtClean="0">
                <a:ea typeface="+mn-ea"/>
              </a:rPr>
              <a:t>Group Writing</a:t>
            </a:r>
          </a:p>
          <a:p>
            <a:pPr lvl="1" eaLnBrk="1" fontAlgn="auto" hangingPunct="1">
              <a:spcAft>
                <a:spcPts val="0"/>
              </a:spcAft>
              <a:buFont typeface="Arial" pitchFamily="34" charset="0"/>
              <a:buChar char="–"/>
              <a:defRPr/>
            </a:pPr>
            <a:r>
              <a:rPr lang="en-US" sz="2400" dirty="0" smtClean="0">
                <a:ea typeface="+mn-ea"/>
              </a:rPr>
              <a:t>Group Modeling</a:t>
            </a:r>
          </a:p>
          <a:p>
            <a:pPr eaLnBrk="1" fontAlgn="auto" hangingPunct="1">
              <a:spcAft>
                <a:spcPts val="0"/>
              </a:spcAft>
              <a:buFont typeface="Arial" pitchFamily="34" charset="0"/>
              <a:buChar char="•"/>
              <a:defRPr/>
            </a:pPr>
            <a:r>
              <a:rPr lang="en-US" sz="2800" dirty="0" smtClean="0">
                <a:solidFill>
                  <a:srgbClr val="C00000"/>
                </a:solidFill>
                <a:ea typeface="+mn-ea"/>
              </a:rPr>
              <a:t>Team Building</a:t>
            </a:r>
          </a:p>
          <a:p>
            <a:pPr lvl="1" eaLnBrk="1" fontAlgn="auto" hangingPunct="1">
              <a:spcAft>
                <a:spcPts val="0"/>
              </a:spcAft>
              <a:buFont typeface="Arial" pitchFamily="34" charset="0"/>
              <a:buChar char="–"/>
              <a:defRPr/>
            </a:pPr>
            <a:r>
              <a:rPr lang="en-US" sz="2400" dirty="0" smtClean="0">
                <a:ea typeface="+mn-ea"/>
              </a:rPr>
              <a:t>Social</a:t>
            </a:r>
          </a:p>
          <a:p>
            <a:pPr lvl="1" eaLnBrk="1" fontAlgn="auto" hangingPunct="1">
              <a:spcAft>
                <a:spcPts val="0"/>
              </a:spcAft>
              <a:buFont typeface="Arial" pitchFamily="34" charset="0"/>
              <a:buChar char="–"/>
              <a:defRPr/>
            </a:pPr>
            <a:r>
              <a:rPr lang="en-US" sz="2400" dirty="0" smtClean="0">
                <a:ea typeface="+mn-ea"/>
              </a:rPr>
              <a:t>Celebration</a:t>
            </a:r>
          </a:p>
          <a:p>
            <a:pPr lvl="1" eaLnBrk="1" fontAlgn="auto" hangingPunct="1">
              <a:spcAft>
                <a:spcPts val="0"/>
              </a:spcAft>
              <a:buFont typeface="Arial" pitchFamily="34" charset="0"/>
              <a:buChar char="–"/>
              <a:defRPr/>
            </a:pPr>
            <a:r>
              <a:rPr lang="en-US" sz="2400" dirty="0" smtClean="0">
                <a:ea typeface="+mn-ea"/>
              </a:rPr>
              <a:t>Values Exploratio</a:t>
            </a:r>
            <a:r>
              <a:rPr lang="en-US" sz="2600" dirty="0" smtClean="0">
                <a:ea typeface="+mn-ea"/>
              </a:rPr>
              <a:t>n</a:t>
            </a:r>
          </a:p>
          <a:p>
            <a:pPr lvl="1" eaLnBrk="1" fontAlgn="auto" hangingPunct="1">
              <a:spcAft>
                <a:spcPts val="0"/>
              </a:spcAft>
              <a:buFont typeface="Arial" pitchFamily="34" charset="0"/>
              <a:buChar char="–"/>
              <a:defRPr/>
            </a:pPr>
            <a:endParaRPr lang="en-US" dirty="0" smtClean="0">
              <a:ea typeface="+mn-ea"/>
            </a:endParaRPr>
          </a:p>
          <a:p>
            <a:pPr lvl="1" eaLnBrk="1" fontAlgn="auto" hangingPunct="1">
              <a:spcAft>
                <a:spcPts val="0"/>
              </a:spcAft>
              <a:buFont typeface="Arial" pitchFamily="34" charset="0"/>
              <a:buChar char="–"/>
              <a:defRPr/>
            </a:pPr>
            <a:endParaRPr lang="en-US" dirty="0" smtClean="0">
              <a:ea typeface="+mn-ea"/>
            </a:endParaRPr>
          </a:p>
          <a:p>
            <a:pPr eaLnBrk="1" fontAlgn="auto" hangingPunct="1">
              <a:spcAft>
                <a:spcPts val="0"/>
              </a:spcAft>
              <a:buFont typeface="Arial" pitchFamily="34" charset="0"/>
              <a:buChar char="•"/>
              <a:defRPr/>
            </a:pPr>
            <a:endParaRPr lang="en-US" sz="2800" dirty="0" smtClean="0">
              <a:ea typeface="+mn-ea"/>
            </a:endParaRP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l="12000" b="9334"/>
          <a:stretch>
            <a:fillRect/>
          </a:stretch>
        </p:blipFill>
        <p:spPr bwMode="auto">
          <a:xfrm>
            <a:off x="838200" y="3352800"/>
            <a:ext cx="3352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t="1103"/>
          <a:stretch>
            <a:fillRect/>
          </a:stretch>
        </p:blipFill>
        <p:spPr bwMode="auto">
          <a:xfrm>
            <a:off x="1512888" y="3352800"/>
            <a:ext cx="2525712"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352800"/>
            <a:ext cx="29718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6" name="Picture 2" descr="C:\Documents and Settings\mittleman\Local Settings\Temporary Internet Files\Content.IE5\GQ3AAOP0\MCj03908020000[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352800"/>
            <a:ext cx="281940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2000"/>
                                        <p:tgtEl>
                                          <p:spTgt spid="61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88"/>
                                        </p:tgtEl>
                                        <p:attrNameLst>
                                          <p:attrName>style.visibility</p:attrName>
                                        </p:attrNameLst>
                                      </p:cBhvr>
                                      <p:to>
                                        <p:strVal val="visible"/>
                                      </p:to>
                                    </p:set>
                                    <p:animEffect transition="in" filter="fade">
                                      <p:cBhvr>
                                        <p:cTn id="10" dur="2000"/>
                                        <p:tgtEl>
                                          <p:spTgt spid="16388"/>
                                        </p:tgtEl>
                                      </p:cBhvr>
                                    </p:animEffect>
                                  </p:childTnLst>
                                  <p:subTnLst>
                                    <p:set>
                                      <p:cBhvr override="childStyle">
                                        <p:cTn dur="1" fill="hold" display="0" masterRel="nextClick" afterEffect="1"/>
                                        <p:tgtEl>
                                          <p:spTgt spid="16388"/>
                                        </p:tgtEl>
                                        <p:attrNameLst>
                                          <p:attrName>style.visibility</p:attrName>
                                        </p:attrNameLst>
                                      </p:cBhvr>
                                      <p:to>
                                        <p:strVal val="hidden"/>
                                      </p:to>
                                    </p:set>
                                  </p:subTnLst>
                                </p:cTn>
                              </p:par>
                              <p:par>
                                <p:cTn id="11" presetID="10" presetClass="entr" presetSubtype="0" fill="hold" grpId="0" nodeType="with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Effect transition="in" filter="fade">
                                      <p:cBhvr>
                                        <p:cTn id="13" dur="2000"/>
                                        <p:tgtEl>
                                          <p:spTgt spid="614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47">
                                            <p:txEl>
                                              <p:pRg st="2" end="2"/>
                                            </p:txEl>
                                          </p:spTgt>
                                        </p:tgtEl>
                                        <p:attrNameLst>
                                          <p:attrName>style.visibility</p:attrName>
                                        </p:attrNameLst>
                                      </p:cBhvr>
                                      <p:to>
                                        <p:strVal val="visible"/>
                                      </p:to>
                                    </p:set>
                                    <p:animEffect transition="in" filter="fade">
                                      <p:cBhvr>
                                        <p:cTn id="16" dur="2000"/>
                                        <p:tgtEl>
                                          <p:spTgt spid="614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fade">
                                      <p:cBhvr>
                                        <p:cTn id="19" dur="2000"/>
                                        <p:tgtEl>
                                          <p:spTgt spid="6147">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147">
                                            <p:txEl>
                                              <p:pRg st="4" end="4"/>
                                            </p:txEl>
                                          </p:spTgt>
                                        </p:tgtEl>
                                        <p:attrNameLst>
                                          <p:attrName>style.visibility</p:attrName>
                                        </p:attrNameLst>
                                      </p:cBhvr>
                                      <p:to>
                                        <p:strVal val="visible"/>
                                      </p:to>
                                    </p:set>
                                    <p:animEffect transition="in" filter="fade">
                                      <p:cBhvr>
                                        <p:cTn id="24" dur="2000"/>
                                        <p:tgtEl>
                                          <p:spTgt spid="6147">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389"/>
                                        </p:tgtEl>
                                        <p:attrNameLst>
                                          <p:attrName>style.visibility</p:attrName>
                                        </p:attrNameLst>
                                      </p:cBhvr>
                                      <p:to>
                                        <p:strVal val="visible"/>
                                      </p:to>
                                    </p:set>
                                    <p:animEffect transition="in" filter="fade">
                                      <p:cBhvr>
                                        <p:cTn id="27" dur="2000"/>
                                        <p:tgtEl>
                                          <p:spTgt spid="16389"/>
                                        </p:tgtEl>
                                      </p:cBhvr>
                                    </p:animEffect>
                                  </p:childTnLst>
                                  <p:subTnLst>
                                    <p:set>
                                      <p:cBhvr override="childStyle">
                                        <p:cTn dur="1" fill="hold" display="0" masterRel="nextClick" afterEffect="1"/>
                                        <p:tgtEl>
                                          <p:spTgt spid="16389"/>
                                        </p:tgtEl>
                                        <p:attrNameLst>
                                          <p:attrName>style.visibility</p:attrName>
                                        </p:attrNameLst>
                                      </p:cBhvr>
                                      <p:to>
                                        <p:strVal val="hidden"/>
                                      </p:to>
                                    </p:set>
                                  </p:subTnLst>
                                </p:cTn>
                              </p:par>
                              <p:par>
                                <p:cTn id="28" presetID="10" presetClass="entr" presetSubtype="0" fill="hold" grpId="0" nodeType="withEffect">
                                  <p:stCondLst>
                                    <p:cond delay="0"/>
                                  </p:stCondLst>
                                  <p:childTnLst>
                                    <p:set>
                                      <p:cBhvr>
                                        <p:cTn id="29" dur="1" fill="hold">
                                          <p:stCondLst>
                                            <p:cond delay="0"/>
                                          </p:stCondLst>
                                        </p:cTn>
                                        <p:tgtEl>
                                          <p:spTgt spid="6147">
                                            <p:txEl>
                                              <p:pRg st="5" end="5"/>
                                            </p:txEl>
                                          </p:spTgt>
                                        </p:tgtEl>
                                        <p:attrNameLst>
                                          <p:attrName>style.visibility</p:attrName>
                                        </p:attrNameLst>
                                      </p:cBhvr>
                                      <p:to>
                                        <p:strVal val="visible"/>
                                      </p:to>
                                    </p:set>
                                    <p:animEffect transition="in" filter="fade">
                                      <p:cBhvr>
                                        <p:cTn id="30" dur="2000"/>
                                        <p:tgtEl>
                                          <p:spTgt spid="6147">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147">
                                            <p:txEl>
                                              <p:pRg st="6" end="6"/>
                                            </p:txEl>
                                          </p:spTgt>
                                        </p:tgtEl>
                                        <p:attrNameLst>
                                          <p:attrName>style.visibility</p:attrName>
                                        </p:attrNameLst>
                                      </p:cBhvr>
                                      <p:to>
                                        <p:strVal val="visible"/>
                                      </p:to>
                                    </p:set>
                                    <p:animEffect transition="in" filter="fade">
                                      <p:cBhvr>
                                        <p:cTn id="33" dur="2000"/>
                                        <p:tgtEl>
                                          <p:spTgt spid="6147">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147">
                                            <p:txEl>
                                              <p:pRg st="7" end="7"/>
                                            </p:txEl>
                                          </p:spTgt>
                                        </p:tgtEl>
                                        <p:attrNameLst>
                                          <p:attrName>style.visibility</p:attrName>
                                        </p:attrNameLst>
                                      </p:cBhvr>
                                      <p:to>
                                        <p:strVal val="visible"/>
                                      </p:to>
                                    </p:set>
                                    <p:animEffect transition="in" filter="fade">
                                      <p:cBhvr>
                                        <p:cTn id="36" dur="2000"/>
                                        <p:tgtEl>
                                          <p:spTgt spid="6147">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147">
                                            <p:txEl>
                                              <p:pRg st="8" end="8"/>
                                            </p:txEl>
                                          </p:spTgt>
                                        </p:tgtEl>
                                        <p:attrNameLst>
                                          <p:attrName>style.visibility</p:attrName>
                                        </p:attrNameLst>
                                      </p:cBhvr>
                                      <p:to>
                                        <p:strVal val="visible"/>
                                      </p:to>
                                    </p:set>
                                    <p:animEffect transition="in" filter="fade">
                                      <p:cBhvr>
                                        <p:cTn id="39" dur="2000"/>
                                        <p:tgtEl>
                                          <p:spTgt spid="6147">
                                            <p:txEl>
                                              <p:pRg st="8" end="8"/>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147">
                                            <p:txEl>
                                              <p:pRg st="9" end="9"/>
                                            </p:txEl>
                                          </p:spTgt>
                                        </p:tgtEl>
                                        <p:attrNameLst>
                                          <p:attrName>style.visibility</p:attrName>
                                        </p:attrNameLst>
                                      </p:cBhvr>
                                      <p:to>
                                        <p:strVal val="visible"/>
                                      </p:to>
                                    </p:set>
                                    <p:animEffect transition="in" filter="fade">
                                      <p:cBhvr>
                                        <p:cTn id="44" dur="2000"/>
                                        <p:tgtEl>
                                          <p:spTgt spid="6147">
                                            <p:txEl>
                                              <p:pRg st="9" end="9"/>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6391"/>
                                        </p:tgtEl>
                                        <p:attrNameLst>
                                          <p:attrName>style.visibility</p:attrName>
                                        </p:attrNameLst>
                                      </p:cBhvr>
                                      <p:to>
                                        <p:strVal val="visible"/>
                                      </p:to>
                                    </p:set>
                                    <p:animEffect transition="in" filter="fade">
                                      <p:cBhvr>
                                        <p:cTn id="47" dur="2000"/>
                                        <p:tgtEl>
                                          <p:spTgt spid="16391"/>
                                        </p:tgtEl>
                                      </p:cBhvr>
                                    </p:animEffect>
                                  </p:childTnLst>
                                  <p:subTnLst>
                                    <p:set>
                                      <p:cBhvr override="childStyle">
                                        <p:cTn dur="1" fill="hold" display="0" masterRel="nextClick" afterEffect="1"/>
                                        <p:tgtEl>
                                          <p:spTgt spid="16391"/>
                                        </p:tgtEl>
                                        <p:attrNameLst>
                                          <p:attrName>style.visibility</p:attrName>
                                        </p:attrNameLst>
                                      </p:cBhvr>
                                      <p:to>
                                        <p:strVal val="hidden"/>
                                      </p:to>
                                    </p:set>
                                  </p:subTnLst>
                                </p:cTn>
                              </p:par>
                              <p:par>
                                <p:cTn id="48" presetID="10" presetClass="entr" presetSubtype="0" fill="hold" grpId="0" nodeType="withEffect">
                                  <p:stCondLst>
                                    <p:cond delay="0"/>
                                  </p:stCondLst>
                                  <p:childTnLst>
                                    <p:set>
                                      <p:cBhvr>
                                        <p:cTn id="49" dur="1" fill="hold">
                                          <p:stCondLst>
                                            <p:cond delay="0"/>
                                          </p:stCondLst>
                                        </p:cTn>
                                        <p:tgtEl>
                                          <p:spTgt spid="6147">
                                            <p:txEl>
                                              <p:pRg st="10" end="10"/>
                                            </p:txEl>
                                          </p:spTgt>
                                        </p:tgtEl>
                                        <p:attrNameLst>
                                          <p:attrName>style.visibility</p:attrName>
                                        </p:attrNameLst>
                                      </p:cBhvr>
                                      <p:to>
                                        <p:strVal val="visible"/>
                                      </p:to>
                                    </p:set>
                                    <p:animEffect transition="in" filter="fade">
                                      <p:cBhvr>
                                        <p:cTn id="50" dur="2000"/>
                                        <p:tgtEl>
                                          <p:spTgt spid="6147">
                                            <p:txEl>
                                              <p:pRg st="10" end="1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147">
                                            <p:txEl>
                                              <p:pRg st="11" end="11"/>
                                            </p:txEl>
                                          </p:spTgt>
                                        </p:tgtEl>
                                        <p:attrNameLst>
                                          <p:attrName>style.visibility</p:attrName>
                                        </p:attrNameLst>
                                      </p:cBhvr>
                                      <p:to>
                                        <p:strVal val="visible"/>
                                      </p:to>
                                    </p:set>
                                    <p:animEffect transition="in" filter="fade">
                                      <p:cBhvr>
                                        <p:cTn id="53" dur="2000"/>
                                        <p:tgtEl>
                                          <p:spTgt spid="6147">
                                            <p:txEl>
                                              <p:pRg st="11" end="11"/>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147">
                                            <p:txEl>
                                              <p:pRg st="12" end="12"/>
                                            </p:txEl>
                                          </p:spTgt>
                                        </p:tgtEl>
                                        <p:attrNameLst>
                                          <p:attrName>style.visibility</p:attrName>
                                        </p:attrNameLst>
                                      </p:cBhvr>
                                      <p:to>
                                        <p:strVal val="visible"/>
                                      </p:to>
                                    </p:set>
                                    <p:animEffect transition="in" filter="fade">
                                      <p:cBhvr>
                                        <p:cTn id="58" dur="2000"/>
                                        <p:tgtEl>
                                          <p:spTgt spid="6147">
                                            <p:txEl>
                                              <p:pRg st="12" end="12"/>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52226"/>
                                        </p:tgtEl>
                                        <p:attrNameLst>
                                          <p:attrName>style.visibility</p:attrName>
                                        </p:attrNameLst>
                                      </p:cBhvr>
                                      <p:to>
                                        <p:strVal val="visible"/>
                                      </p:to>
                                    </p:set>
                                    <p:animEffect transition="in" filter="fade">
                                      <p:cBhvr>
                                        <p:cTn id="61" dur="2000"/>
                                        <p:tgtEl>
                                          <p:spTgt spid="522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147">
                                            <p:txEl>
                                              <p:pRg st="13" end="13"/>
                                            </p:txEl>
                                          </p:spTgt>
                                        </p:tgtEl>
                                        <p:attrNameLst>
                                          <p:attrName>style.visibility</p:attrName>
                                        </p:attrNameLst>
                                      </p:cBhvr>
                                      <p:to>
                                        <p:strVal val="visible"/>
                                      </p:to>
                                    </p:set>
                                    <p:animEffect transition="in" filter="fade">
                                      <p:cBhvr>
                                        <p:cTn id="64" dur="2000"/>
                                        <p:tgtEl>
                                          <p:spTgt spid="6147">
                                            <p:txEl>
                                              <p:pRg st="13" end="13"/>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147">
                                            <p:txEl>
                                              <p:pRg st="14" end="14"/>
                                            </p:txEl>
                                          </p:spTgt>
                                        </p:tgtEl>
                                        <p:attrNameLst>
                                          <p:attrName>style.visibility</p:attrName>
                                        </p:attrNameLst>
                                      </p:cBhvr>
                                      <p:to>
                                        <p:strVal val="visible"/>
                                      </p:to>
                                    </p:set>
                                    <p:animEffect transition="in" filter="fade">
                                      <p:cBhvr>
                                        <p:cTn id="67" dur="2000"/>
                                        <p:tgtEl>
                                          <p:spTgt spid="6147">
                                            <p:txEl>
                                              <p:pRg st="14" end="14"/>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147">
                                            <p:txEl>
                                              <p:pRg st="15" end="15"/>
                                            </p:txEl>
                                          </p:spTgt>
                                        </p:tgtEl>
                                        <p:attrNameLst>
                                          <p:attrName>style.visibility</p:attrName>
                                        </p:attrNameLst>
                                      </p:cBhvr>
                                      <p:to>
                                        <p:strVal val="visible"/>
                                      </p:to>
                                    </p:set>
                                    <p:animEffect transition="in" filter="fade">
                                      <p:cBhvr>
                                        <p:cTn id="70" dur="2000"/>
                                        <p:tgtEl>
                                          <p:spTgt spid="614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 y="195263"/>
            <a:ext cx="3962400" cy="3124200"/>
          </a:xfrm>
        </p:spPr>
        <p:txBody>
          <a:bodyPr/>
          <a:lstStyle/>
          <a:p>
            <a:pPr algn="r" eaLnBrk="1" hangingPunct="1"/>
            <a:r>
              <a:rPr lang="en-US" sz="3600">
                <a:solidFill>
                  <a:srgbClr val="000066"/>
                </a:solidFill>
                <a:latin typeface="Calibri" charset="0"/>
              </a:rPr>
              <a:t>Kinds of Software you need to use to be successful</a:t>
            </a:r>
          </a:p>
        </p:txBody>
      </p:sp>
      <p:sp>
        <p:nvSpPr>
          <p:cNvPr id="6147" name="Rectangle 3"/>
          <p:cNvSpPr>
            <a:spLocks noGrp="1" noChangeArrowheads="1"/>
          </p:cNvSpPr>
          <p:nvPr>
            <p:ph type="body" idx="1"/>
          </p:nvPr>
        </p:nvSpPr>
        <p:spPr>
          <a:xfrm>
            <a:off x="4800600" y="228600"/>
            <a:ext cx="4800600" cy="6400800"/>
          </a:xfrm>
        </p:spPr>
        <p:txBody>
          <a:bodyPr rtlCol="0">
            <a:normAutofit fontScale="92500" lnSpcReduction="10000"/>
          </a:bodyPr>
          <a:lstStyle/>
          <a:p>
            <a:pPr eaLnBrk="1" fontAlgn="auto" hangingPunct="1">
              <a:spcAft>
                <a:spcPts val="0"/>
              </a:spcAft>
              <a:buFont typeface="Arial" pitchFamily="34" charset="0"/>
              <a:buChar char="•"/>
              <a:defRPr/>
            </a:pPr>
            <a:r>
              <a:rPr lang="en-US" sz="2800" dirty="0" smtClean="0">
                <a:solidFill>
                  <a:srgbClr val="C00000"/>
                </a:solidFill>
                <a:ea typeface="+mn-ea"/>
              </a:rPr>
              <a:t>Briefing</a:t>
            </a:r>
          </a:p>
          <a:p>
            <a:pPr lvl="1" eaLnBrk="1" fontAlgn="auto" hangingPunct="1">
              <a:spcAft>
                <a:spcPts val="0"/>
              </a:spcAft>
              <a:buFont typeface="Arial" pitchFamily="34" charset="0"/>
              <a:buChar char="–"/>
              <a:defRPr/>
            </a:pPr>
            <a:r>
              <a:rPr lang="en-US" sz="2400" dirty="0" smtClean="0">
                <a:ea typeface="+mn-ea"/>
              </a:rPr>
              <a:t>Presentation</a:t>
            </a:r>
          </a:p>
          <a:p>
            <a:pPr lvl="1" eaLnBrk="1" fontAlgn="auto" hangingPunct="1">
              <a:spcAft>
                <a:spcPts val="0"/>
              </a:spcAft>
              <a:buFont typeface="Arial" pitchFamily="34" charset="0"/>
              <a:buChar char="–"/>
              <a:defRPr/>
            </a:pPr>
            <a:r>
              <a:rPr lang="en-US" sz="2400" dirty="0" smtClean="0">
                <a:ea typeface="+mn-ea"/>
              </a:rPr>
              <a:t>Training</a:t>
            </a:r>
          </a:p>
          <a:p>
            <a:pPr lvl="1" eaLnBrk="1" fontAlgn="auto" hangingPunct="1">
              <a:spcAft>
                <a:spcPts val="0"/>
              </a:spcAft>
              <a:buFont typeface="Arial" pitchFamily="34" charset="0"/>
              <a:buChar char="–"/>
              <a:defRPr/>
            </a:pPr>
            <a:r>
              <a:rPr lang="en-US" sz="2400" dirty="0" smtClean="0">
                <a:ea typeface="+mn-ea"/>
              </a:rPr>
              <a:t>Status</a:t>
            </a:r>
          </a:p>
          <a:p>
            <a:pPr eaLnBrk="1" fontAlgn="auto" hangingPunct="1">
              <a:spcAft>
                <a:spcPts val="0"/>
              </a:spcAft>
              <a:buFont typeface="Arial" pitchFamily="34" charset="0"/>
              <a:buChar char="•"/>
              <a:defRPr/>
            </a:pPr>
            <a:r>
              <a:rPr lang="en-US" sz="2800" dirty="0" smtClean="0">
                <a:solidFill>
                  <a:srgbClr val="C00000"/>
                </a:solidFill>
                <a:ea typeface="+mn-ea"/>
              </a:rPr>
              <a:t>Problem Solving</a:t>
            </a:r>
          </a:p>
          <a:p>
            <a:pPr lvl="1" eaLnBrk="1" fontAlgn="auto" hangingPunct="1">
              <a:spcAft>
                <a:spcPts val="0"/>
              </a:spcAft>
              <a:buFont typeface="Arial" pitchFamily="34" charset="0"/>
              <a:buChar char="–"/>
              <a:defRPr/>
            </a:pPr>
            <a:r>
              <a:rPr lang="en-US" sz="2400" dirty="0" smtClean="0">
                <a:ea typeface="+mn-ea"/>
              </a:rPr>
              <a:t>Ideation</a:t>
            </a:r>
          </a:p>
          <a:p>
            <a:pPr lvl="1" eaLnBrk="1" fontAlgn="auto" hangingPunct="1">
              <a:spcAft>
                <a:spcPts val="0"/>
              </a:spcAft>
              <a:buFont typeface="Arial" pitchFamily="34" charset="0"/>
              <a:buChar char="–"/>
              <a:defRPr/>
            </a:pPr>
            <a:r>
              <a:rPr lang="en-US" sz="2400" dirty="0" smtClean="0">
                <a:ea typeface="+mn-ea"/>
              </a:rPr>
              <a:t>Knowledge Acquisition</a:t>
            </a:r>
          </a:p>
          <a:p>
            <a:pPr lvl="1" eaLnBrk="1" fontAlgn="auto" hangingPunct="1">
              <a:spcAft>
                <a:spcPts val="0"/>
              </a:spcAft>
              <a:buFont typeface="Arial" pitchFamily="34" charset="0"/>
              <a:buChar char="–"/>
              <a:defRPr/>
            </a:pPr>
            <a:r>
              <a:rPr lang="en-US" sz="2400" dirty="0" smtClean="0">
                <a:ea typeface="+mn-ea"/>
              </a:rPr>
              <a:t>Knowledge Exposition</a:t>
            </a:r>
          </a:p>
          <a:p>
            <a:pPr lvl="1" eaLnBrk="1" fontAlgn="auto" hangingPunct="1">
              <a:spcAft>
                <a:spcPts val="0"/>
              </a:spcAft>
              <a:buFont typeface="Arial" pitchFamily="34" charset="0"/>
              <a:buChar char="–"/>
              <a:defRPr/>
            </a:pPr>
            <a:r>
              <a:rPr lang="en-US" sz="2400" dirty="0" smtClean="0">
                <a:ea typeface="+mn-ea"/>
              </a:rPr>
              <a:t>Decision Making</a:t>
            </a:r>
          </a:p>
          <a:p>
            <a:pPr eaLnBrk="1" fontAlgn="auto" hangingPunct="1">
              <a:spcAft>
                <a:spcPts val="0"/>
              </a:spcAft>
              <a:buFont typeface="Arial" pitchFamily="34" charset="0"/>
              <a:buChar char="•"/>
              <a:defRPr/>
            </a:pPr>
            <a:r>
              <a:rPr lang="en-US" sz="2800" dirty="0" smtClean="0">
                <a:solidFill>
                  <a:srgbClr val="C00000"/>
                </a:solidFill>
                <a:ea typeface="+mn-ea"/>
              </a:rPr>
              <a:t>Work Execution</a:t>
            </a:r>
          </a:p>
          <a:p>
            <a:pPr lvl="1" eaLnBrk="1" fontAlgn="auto" hangingPunct="1">
              <a:spcAft>
                <a:spcPts val="0"/>
              </a:spcAft>
              <a:buFont typeface="Arial" pitchFamily="34" charset="0"/>
              <a:buChar char="–"/>
              <a:defRPr/>
            </a:pPr>
            <a:r>
              <a:rPr lang="en-US" sz="2400" dirty="0" smtClean="0">
                <a:ea typeface="+mn-ea"/>
              </a:rPr>
              <a:t>Group Writing</a:t>
            </a:r>
          </a:p>
          <a:p>
            <a:pPr lvl="1" eaLnBrk="1" fontAlgn="auto" hangingPunct="1">
              <a:spcAft>
                <a:spcPts val="0"/>
              </a:spcAft>
              <a:buFont typeface="Arial" pitchFamily="34" charset="0"/>
              <a:buChar char="–"/>
              <a:defRPr/>
            </a:pPr>
            <a:r>
              <a:rPr lang="en-US" sz="2400" dirty="0" smtClean="0">
                <a:ea typeface="+mn-ea"/>
              </a:rPr>
              <a:t>Group Modeling</a:t>
            </a:r>
          </a:p>
          <a:p>
            <a:pPr eaLnBrk="1" fontAlgn="auto" hangingPunct="1">
              <a:spcAft>
                <a:spcPts val="0"/>
              </a:spcAft>
              <a:buFont typeface="Arial" pitchFamily="34" charset="0"/>
              <a:buChar char="•"/>
              <a:defRPr/>
            </a:pPr>
            <a:r>
              <a:rPr lang="en-US" sz="2800" dirty="0" smtClean="0">
                <a:solidFill>
                  <a:srgbClr val="C00000"/>
                </a:solidFill>
                <a:ea typeface="+mn-ea"/>
              </a:rPr>
              <a:t>Team Building</a:t>
            </a:r>
          </a:p>
          <a:p>
            <a:pPr lvl="1" eaLnBrk="1" fontAlgn="auto" hangingPunct="1">
              <a:spcAft>
                <a:spcPts val="0"/>
              </a:spcAft>
              <a:buFont typeface="Arial" pitchFamily="34" charset="0"/>
              <a:buChar char="–"/>
              <a:defRPr/>
            </a:pPr>
            <a:r>
              <a:rPr lang="en-US" sz="2400" dirty="0" smtClean="0">
                <a:ea typeface="+mn-ea"/>
              </a:rPr>
              <a:t>Social</a:t>
            </a:r>
          </a:p>
          <a:p>
            <a:pPr lvl="1" eaLnBrk="1" fontAlgn="auto" hangingPunct="1">
              <a:spcAft>
                <a:spcPts val="0"/>
              </a:spcAft>
              <a:buFont typeface="Arial" pitchFamily="34" charset="0"/>
              <a:buChar char="–"/>
              <a:defRPr/>
            </a:pPr>
            <a:r>
              <a:rPr lang="en-US" sz="2400" dirty="0" smtClean="0">
                <a:ea typeface="+mn-ea"/>
              </a:rPr>
              <a:t>Celebration</a:t>
            </a:r>
          </a:p>
          <a:p>
            <a:pPr lvl="1" eaLnBrk="1" fontAlgn="auto" hangingPunct="1">
              <a:spcAft>
                <a:spcPts val="0"/>
              </a:spcAft>
              <a:buFont typeface="Arial" pitchFamily="34" charset="0"/>
              <a:buChar char="–"/>
              <a:defRPr/>
            </a:pPr>
            <a:r>
              <a:rPr lang="en-US" sz="2400" dirty="0" smtClean="0">
                <a:ea typeface="+mn-ea"/>
              </a:rPr>
              <a:t>Values Exploratio</a:t>
            </a:r>
            <a:r>
              <a:rPr lang="en-US" sz="2600" dirty="0" smtClean="0">
                <a:ea typeface="+mn-ea"/>
              </a:rPr>
              <a:t>n</a:t>
            </a:r>
          </a:p>
          <a:p>
            <a:pPr lvl="1" eaLnBrk="1" fontAlgn="auto" hangingPunct="1">
              <a:spcAft>
                <a:spcPts val="0"/>
              </a:spcAft>
              <a:buFont typeface="Arial" pitchFamily="34" charset="0"/>
              <a:buChar char="–"/>
              <a:defRPr/>
            </a:pPr>
            <a:endParaRPr lang="en-US" dirty="0" smtClean="0">
              <a:ea typeface="+mn-ea"/>
            </a:endParaRPr>
          </a:p>
          <a:p>
            <a:pPr lvl="1" eaLnBrk="1" fontAlgn="auto" hangingPunct="1">
              <a:spcAft>
                <a:spcPts val="0"/>
              </a:spcAft>
              <a:buFont typeface="Arial" pitchFamily="34" charset="0"/>
              <a:buChar char="–"/>
              <a:defRPr/>
            </a:pPr>
            <a:endParaRPr lang="en-US" dirty="0" smtClean="0">
              <a:ea typeface="+mn-ea"/>
            </a:endParaRPr>
          </a:p>
          <a:p>
            <a:pPr eaLnBrk="1" fontAlgn="auto" hangingPunct="1">
              <a:spcAft>
                <a:spcPts val="0"/>
              </a:spcAft>
              <a:buFont typeface="Arial" pitchFamily="34" charset="0"/>
              <a:buChar char="•"/>
              <a:defRPr/>
            </a:pPr>
            <a:endParaRPr lang="en-US" sz="2800" dirty="0" smtClean="0">
              <a:ea typeface="+mn-ea"/>
            </a:endParaRPr>
          </a:p>
        </p:txBody>
      </p:sp>
      <p:sp>
        <p:nvSpPr>
          <p:cNvPr id="4" name="Rectangle 2"/>
          <p:cNvSpPr txBox="1">
            <a:spLocks noChangeArrowheads="1"/>
          </p:cNvSpPr>
          <p:nvPr/>
        </p:nvSpPr>
        <p:spPr>
          <a:xfrm>
            <a:off x="228600" y="457200"/>
            <a:ext cx="3962400" cy="3124200"/>
          </a:xfrm>
          <a:prstGeom prst="rect">
            <a:avLst/>
          </a:prstGeom>
        </p:spPr>
        <p:txBody>
          <a:bodyPr anchor="ctr">
            <a:normAutofit/>
          </a:bodyPr>
          <a:lstStyle/>
          <a:p>
            <a:pPr algn="r" fontAlgn="auto">
              <a:spcAft>
                <a:spcPts val="0"/>
              </a:spcAft>
              <a:defRPr/>
            </a:pPr>
            <a:r>
              <a:rPr lang="en-US" sz="3600" dirty="0">
                <a:latin typeface="+mj-lt"/>
                <a:ea typeface="+mj-ea"/>
                <a:cs typeface="+mj-cs"/>
              </a:rPr>
              <a:t>Kinds of processes you want to accomplish at meetings</a:t>
            </a:r>
          </a:p>
        </p:txBody>
      </p:sp>
      <p:sp>
        <p:nvSpPr>
          <p:cNvPr id="5" name="Content Placeholder 2"/>
          <p:cNvSpPr txBox="1">
            <a:spLocks/>
          </p:cNvSpPr>
          <p:nvPr/>
        </p:nvSpPr>
        <p:spPr bwMode="auto">
          <a:xfrm>
            <a:off x="609600" y="1219200"/>
            <a:ext cx="419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buFont typeface="Arial" charset="0"/>
              <a:buChar char="•"/>
            </a:pPr>
            <a:r>
              <a:rPr lang="en-US" sz="3200">
                <a:latin typeface="Calibri" charset="0"/>
              </a:rPr>
              <a:t>Tools for </a:t>
            </a:r>
            <a:r>
              <a:rPr lang="en-US" sz="3200">
                <a:solidFill>
                  <a:srgbClr val="C00000"/>
                </a:solidFill>
                <a:latin typeface="Calibri" charset="0"/>
              </a:rPr>
              <a:t>briefing </a:t>
            </a:r>
            <a:r>
              <a:rPr lang="en-US" sz="3200">
                <a:latin typeface="Calibri" charset="0"/>
              </a:rPr>
              <a:t>online</a:t>
            </a:r>
          </a:p>
          <a:p>
            <a:pPr lvl="1" eaLnBrk="1" hangingPunct="1">
              <a:spcBef>
                <a:spcPct val="20000"/>
              </a:spcBef>
              <a:buFont typeface="Arial" charset="0"/>
              <a:buChar char="–"/>
            </a:pPr>
            <a:r>
              <a:rPr lang="en-US" sz="2800">
                <a:latin typeface="Calibri" charset="0"/>
              </a:rPr>
              <a:t>Meeting.zoho.com</a:t>
            </a:r>
          </a:p>
          <a:p>
            <a:pPr lvl="1" eaLnBrk="1" hangingPunct="1">
              <a:spcBef>
                <a:spcPct val="20000"/>
              </a:spcBef>
              <a:buFont typeface="Arial" charset="0"/>
              <a:buChar char="–"/>
            </a:pPr>
            <a:r>
              <a:rPr lang="en-US" sz="2800">
                <a:latin typeface="Calibri" charset="0"/>
              </a:rPr>
              <a:t>Vyew.com</a:t>
            </a:r>
          </a:p>
          <a:p>
            <a:pPr lvl="1" eaLnBrk="1" hangingPunct="1">
              <a:spcBef>
                <a:spcPct val="20000"/>
              </a:spcBef>
              <a:buFont typeface="Arial" charset="0"/>
              <a:buChar char="–"/>
            </a:pPr>
            <a:endParaRPr lang="en-US" sz="2800">
              <a:latin typeface="Calibri" charset="0"/>
            </a:endParaRPr>
          </a:p>
          <a:p>
            <a:pPr lvl="1" eaLnBrk="1" hangingPunct="1">
              <a:spcBef>
                <a:spcPct val="20000"/>
              </a:spcBef>
              <a:buFont typeface="Arial" charset="0"/>
              <a:buChar char="–"/>
            </a:pPr>
            <a:endParaRPr lang="en-US" sz="2800">
              <a:latin typeface="Calibri" charset="0"/>
            </a:endParaRPr>
          </a:p>
          <a:p>
            <a:pPr lvl="1" eaLnBrk="1" hangingPunct="1">
              <a:spcBef>
                <a:spcPct val="20000"/>
              </a:spcBef>
              <a:buFont typeface="Arial" charset="0"/>
              <a:buChar char="–"/>
            </a:pPr>
            <a:endParaRPr lang="en-US" sz="2800">
              <a:latin typeface="Calibri" charset="0"/>
            </a:endParaRPr>
          </a:p>
        </p:txBody>
      </p:sp>
      <p:sp>
        <p:nvSpPr>
          <p:cNvPr id="7" name="Content Placeholder 2"/>
          <p:cNvSpPr txBox="1">
            <a:spLocks/>
          </p:cNvSpPr>
          <p:nvPr/>
        </p:nvSpPr>
        <p:spPr>
          <a:xfrm>
            <a:off x="609600" y="1295400"/>
            <a:ext cx="5029200" cy="4525963"/>
          </a:xfrm>
          <a:prstGeom prst="rect">
            <a:avLst/>
          </a:prstGeom>
        </p:spPr>
        <p:txBody>
          <a:bodyPr>
            <a:normAutofit fontScale="92500" lnSpcReduction="20000"/>
          </a:bodyPr>
          <a:lstStyle/>
          <a:p>
            <a:pPr marL="342900" indent="-342900" fontAlgn="auto">
              <a:spcBef>
                <a:spcPct val="20000"/>
              </a:spcBef>
              <a:spcAft>
                <a:spcPts val="0"/>
              </a:spcAft>
              <a:buFont typeface="Arial" pitchFamily="34" charset="0"/>
              <a:buChar char="•"/>
              <a:defRPr/>
            </a:pPr>
            <a:r>
              <a:rPr lang="en-US" sz="3200" dirty="0">
                <a:latin typeface="+mn-lt"/>
                <a:ea typeface="+mn-ea"/>
              </a:rPr>
              <a:t>Tools for </a:t>
            </a:r>
            <a:r>
              <a:rPr lang="en-US" sz="3200" dirty="0">
                <a:solidFill>
                  <a:srgbClr val="C00000"/>
                </a:solidFill>
                <a:latin typeface="+mn-lt"/>
                <a:ea typeface="+mn-ea"/>
              </a:rPr>
              <a:t>writing</a:t>
            </a:r>
            <a:r>
              <a:rPr lang="en-US" sz="3200" dirty="0">
                <a:latin typeface="+mn-lt"/>
                <a:ea typeface="+mn-ea"/>
              </a:rPr>
              <a:t> online</a:t>
            </a:r>
          </a:p>
          <a:p>
            <a:pPr marL="742950" lvl="1" indent="-285750" fontAlgn="auto">
              <a:spcBef>
                <a:spcPct val="20000"/>
              </a:spcBef>
              <a:spcAft>
                <a:spcPts val="0"/>
              </a:spcAft>
              <a:buFont typeface="Arial" pitchFamily="34" charset="0"/>
              <a:buChar char="•"/>
              <a:defRPr/>
            </a:pPr>
            <a:r>
              <a:rPr lang="en-US" sz="2800" dirty="0">
                <a:latin typeface="+mn-lt"/>
                <a:ea typeface="+mn-ea"/>
              </a:rPr>
              <a:t>Docs.google.com</a:t>
            </a:r>
          </a:p>
          <a:p>
            <a:pPr marL="742950" lvl="1" indent="-285750" fontAlgn="auto">
              <a:spcBef>
                <a:spcPct val="20000"/>
              </a:spcBef>
              <a:spcAft>
                <a:spcPts val="0"/>
              </a:spcAft>
              <a:buFont typeface="Arial" pitchFamily="34" charset="0"/>
              <a:buChar char="•"/>
              <a:defRPr/>
            </a:pPr>
            <a:r>
              <a:rPr lang="en-US" sz="2800" dirty="0">
                <a:latin typeface="+mn-lt"/>
                <a:ea typeface="+mn-ea"/>
              </a:rPr>
              <a:t>Writer.zoho.com</a:t>
            </a:r>
          </a:p>
          <a:p>
            <a:pPr marL="742950" lvl="1" indent="-285750" fontAlgn="auto">
              <a:spcBef>
                <a:spcPct val="20000"/>
              </a:spcBef>
              <a:spcAft>
                <a:spcPts val="0"/>
              </a:spcAft>
              <a:buFont typeface="Arial" pitchFamily="34" charset="0"/>
              <a:buChar char="•"/>
              <a:defRPr/>
            </a:pPr>
            <a:r>
              <a:rPr lang="en-US" sz="2800" dirty="0">
                <a:latin typeface="+mn-lt"/>
                <a:ea typeface="+mn-ea"/>
              </a:rPr>
              <a:t>Wikispaces.com</a:t>
            </a:r>
          </a:p>
          <a:p>
            <a:pPr marL="742950" lvl="1" indent="-285750" fontAlgn="auto">
              <a:spcBef>
                <a:spcPct val="20000"/>
              </a:spcBef>
              <a:spcAft>
                <a:spcPts val="0"/>
              </a:spcAft>
              <a:buFont typeface="Arial" pitchFamily="34" charset="0"/>
              <a:buChar char="•"/>
              <a:defRPr/>
            </a:pPr>
            <a:r>
              <a:rPr lang="en-US" sz="2800" dirty="0">
                <a:latin typeface="+mn-lt"/>
                <a:ea typeface="+mn-ea"/>
              </a:rPr>
              <a:t>Wetpaint.com</a:t>
            </a:r>
          </a:p>
          <a:p>
            <a:pPr marL="285750" indent="-285750" fontAlgn="auto">
              <a:spcBef>
                <a:spcPct val="20000"/>
              </a:spcBef>
              <a:spcAft>
                <a:spcPts val="0"/>
              </a:spcAft>
              <a:buFont typeface="Arial" pitchFamily="34" charset="0"/>
              <a:buChar char="•"/>
              <a:defRPr/>
            </a:pPr>
            <a:r>
              <a:rPr lang="en-US" sz="2800" dirty="0">
                <a:latin typeface="+mn-lt"/>
                <a:ea typeface="+mn-ea"/>
              </a:rPr>
              <a:t>Tools for </a:t>
            </a:r>
            <a:r>
              <a:rPr lang="en-US" sz="2800" dirty="0">
                <a:solidFill>
                  <a:srgbClr val="C00000"/>
                </a:solidFill>
                <a:latin typeface="+mn-lt"/>
                <a:ea typeface="+mn-ea"/>
              </a:rPr>
              <a:t>modeling</a:t>
            </a:r>
            <a:r>
              <a:rPr lang="en-US" sz="2800" dirty="0">
                <a:latin typeface="+mn-lt"/>
                <a:ea typeface="+mn-ea"/>
              </a:rPr>
              <a:t> online</a:t>
            </a:r>
          </a:p>
          <a:p>
            <a:pPr marL="742950" lvl="1" indent="-285750" fontAlgn="auto">
              <a:spcBef>
                <a:spcPct val="20000"/>
              </a:spcBef>
              <a:spcAft>
                <a:spcPts val="0"/>
              </a:spcAft>
              <a:buFont typeface="Arial" pitchFamily="34" charset="0"/>
              <a:buChar char="•"/>
              <a:defRPr/>
            </a:pPr>
            <a:r>
              <a:rPr lang="en-US" sz="2800" dirty="0">
                <a:latin typeface="+mn-lt"/>
                <a:ea typeface="+mn-ea"/>
              </a:rPr>
              <a:t>gliffy.com</a:t>
            </a:r>
          </a:p>
          <a:p>
            <a:pPr marL="742950" lvl="1" indent="-285750" fontAlgn="auto">
              <a:spcBef>
                <a:spcPct val="20000"/>
              </a:spcBef>
              <a:spcAft>
                <a:spcPts val="0"/>
              </a:spcAft>
              <a:buFont typeface="Arial" pitchFamily="34" charset="0"/>
              <a:buChar char="•"/>
              <a:defRPr/>
            </a:pPr>
            <a:r>
              <a:rPr lang="en-US" sz="2800" dirty="0">
                <a:latin typeface="+mn-lt"/>
                <a:ea typeface="+mn-ea"/>
              </a:rPr>
              <a:t>flowchart.com</a:t>
            </a:r>
          </a:p>
          <a:p>
            <a:pPr marL="742950" lvl="1" indent="-285750" fontAlgn="auto">
              <a:spcBef>
                <a:spcPct val="20000"/>
              </a:spcBef>
              <a:spcAft>
                <a:spcPts val="0"/>
              </a:spcAft>
              <a:buFont typeface="Arial" pitchFamily="34" charset="0"/>
              <a:buChar char="•"/>
              <a:defRPr/>
            </a:pPr>
            <a:r>
              <a:rPr lang="en-US" sz="2800" dirty="0">
                <a:latin typeface="+mn-lt"/>
                <a:ea typeface="+mn-ea"/>
              </a:rPr>
              <a:t>thinkature.com</a:t>
            </a:r>
          </a:p>
          <a:p>
            <a:pPr marL="742950" lvl="1" indent="-285750" fontAlgn="auto">
              <a:spcBef>
                <a:spcPct val="20000"/>
              </a:spcBef>
              <a:spcAft>
                <a:spcPts val="0"/>
              </a:spcAft>
              <a:buFont typeface="Arial" pitchFamily="34" charset="0"/>
              <a:buChar char="•"/>
              <a:defRPr/>
            </a:pPr>
            <a:r>
              <a:rPr lang="en-US" sz="2800" dirty="0">
                <a:latin typeface="+mn-lt"/>
                <a:ea typeface="+mn-ea"/>
              </a:rPr>
              <a:t>mxgraph.com</a:t>
            </a:r>
          </a:p>
          <a:p>
            <a:pPr marL="742950" lvl="1" indent="-285750" fontAlgn="auto">
              <a:spcBef>
                <a:spcPct val="20000"/>
              </a:spcBef>
              <a:spcAft>
                <a:spcPts val="0"/>
              </a:spcAft>
              <a:buFont typeface="Arial" pitchFamily="34" charset="0"/>
              <a:buChar char="•"/>
              <a:defRPr/>
            </a:pPr>
            <a:r>
              <a:rPr lang="en-US" sz="2800" dirty="0">
                <a:latin typeface="+mn-lt"/>
                <a:ea typeface="+mn-ea"/>
              </a:rPr>
              <a:t>www.editgrid.com</a:t>
            </a:r>
          </a:p>
        </p:txBody>
      </p:sp>
      <p:sp>
        <p:nvSpPr>
          <p:cNvPr id="14" name="Content Placeholder 2"/>
          <p:cNvSpPr txBox="1">
            <a:spLocks/>
          </p:cNvSpPr>
          <p:nvPr/>
        </p:nvSpPr>
        <p:spPr bwMode="auto">
          <a:xfrm>
            <a:off x="609600" y="1219200"/>
            <a:ext cx="434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0"/>
              </a:defRPr>
            </a:lvl1pPr>
            <a:lvl2pPr marL="800100" indent="-34290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buFont typeface="Arial" charset="0"/>
              <a:buChar char="•"/>
            </a:pPr>
            <a:r>
              <a:rPr lang="en-US" sz="3200">
                <a:latin typeface="Calibri" charset="0"/>
              </a:rPr>
              <a:t>Tools for </a:t>
            </a:r>
            <a:r>
              <a:rPr lang="en-US" sz="3200">
                <a:solidFill>
                  <a:srgbClr val="C00000"/>
                </a:solidFill>
                <a:latin typeface="Calibri" charset="0"/>
              </a:rPr>
              <a:t>problem solving </a:t>
            </a:r>
            <a:r>
              <a:rPr lang="en-US" sz="3200">
                <a:latin typeface="Calibri" charset="0"/>
              </a:rPr>
              <a:t>online</a:t>
            </a:r>
          </a:p>
          <a:p>
            <a:pPr lvl="1" eaLnBrk="1" hangingPunct="1">
              <a:spcBef>
                <a:spcPct val="20000"/>
              </a:spcBef>
              <a:buFont typeface="Arial" charset="0"/>
              <a:buChar char="•"/>
            </a:pPr>
            <a:r>
              <a:rPr lang="en-US" sz="2800">
                <a:latin typeface="Calibri" charset="0"/>
              </a:rPr>
              <a:t>Kayuda.com</a:t>
            </a:r>
          </a:p>
          <a:p>
            <a:pPr lvl="1" eaLnBrk="1" hangingPunct="1">
              <a:spcBef>
                <a:spcPct val="20000"/>
              </a:spcBef>
              <a:buFont typeface="Arial" charset="0"/>
              <a:buChar char="•"/>
            </a:pPr>
            <a:r>
              <a:rPr lang="en-US" sz="2800">
                <a:latin typeface="Calibri" charset="0"/>
              </a:rPr>
              <a:t>mind42.com</a:t>
            </a:r>
          </a:p>
          <a:p>
            <a:pPr lvl="1" eaLnBrk="1" hangingPunct="1">
              <a:spcBef>
                <a:spcPct val="20000"/>
              </a:spcBef>
              <a:buFont typeface="Arial" charset="0"/>
              <a:buChar char="•"/>
            </a:pPr>
            <a:r>
              <a:rPr lang="en-US" sz="2800">
                <a:latin typeface="Calibri" charset="0"/>
              </a:rPr>
              <a:t>Wridea.com</a:t>
            </a:r>
          </a:p>
          <a:p>
            <a:pPr lvl="1" eaLnBrk="1" hangingPunct="1">
              <a:spcBef>
                <a:spcPct val="20000"/>
              </a:spcBef>
              <a:buFont typeface="Arial" charset="0"/>
              <a:buChar char="•"/>
            </a:pPr>
            <a:r>
              <a:rPr lang="en-US" sz="2800">
                <a:latin typeface="Calibri" charset="0"/>
              </a:rPr>
              <a:t>FreeMind.com</a:t>
            </a:r>
          </a:p>
          <a:p>
            <a:pPr lvl="1" eaLnBrk="1" hangingPunct="1">
              <a:spcBef>
                <a:spcPct val="20000"/>
              </a:spcBef>
              <a:buFont typeface="Arial" charset="0"/>
              <a:buChar char="•"/>
            </a:pPr>
            <a:r>
              <a:rPr lang="en-US" sz="2800">
                <a:latin typeface="Calibri" charset="0"/>
              </a:rPr>
              <a:t>surveymonkey.com</a:t>
            </a:r>
          </a:p>
          <a:p>
            <a:pPr lvl="1" eaLnBrk="1" hangingPunct="1">
              <a:spcBef>
                <a:spcPct val="20000"/>
              </a:spcBef>
              <a:buFont typeface="Arial" charset="0"/>
              <a:buChar char="•"/>
            </a:pPr>
            <a:endParaRPr lang="en-US" sz="3200">
              <a:latin typeface="Calibri" charset="0"/>
            </a:endParaRPr>
          </a:p>
          <a:p>
            <a:pPr lvl="1" eaLnBrk="1" hangingPunct="1">
              <a:spcBef>
                <a:spcPct val="20000"/>
              </a:spcBef>
              <a:buFont typeface="Arial" charset="0"/>
              <a:buChar char="•"/>
            </a:pPr>
            <a:endParaRPr lang="en-US" sz="3200">
              <a:latin typeface="Calibri" charset="0"/>
            </a:endParaRPr>
          </a:p>
        </p:txBody>
      </p:sp>
      <p:sp>
        <p:nvSpPr>
          <p:cNvPr id="15" name="Content Placeholder 2"/>
          <p:cNvSpPr txBox="1">
            <a:spLocks/>
          </p:cNvSpPr>
          <p:nvPr/>
        </p:nvSpPr>
        <p:spPr>
          <a:xfrm>
            <a:off x="609600" y="1219200"/>
            <a:ext cx="4191000" cy="4525963"/>
          </a:xfrm>
          <a:prstGeom prst="rect">
            <a:avLst/>
          </a:prstGeom>
        </p:spPr>
        <p:txBody>
          <a:bodyPr>
            <a:normAutofit/>
          </a:bodyPr>
          <a:lstStyle/>
          <a:p>
            <a:pPr marL="342900" indent="-342900" fontAlgn="auto">
              <a:spcBef>
                <a:spcPct val="20000"/>
              </a:spcBef>
              <a:spcAft>
                <a:spcPts val="0"/>
              </a:spcAft>
              <a:buFont typeface="Arial" pitchFamily="34" charset="0"/>
              <a:buChar char="•"/>
              <a:defRPr/>
            </a:pPr>
            <a:r>
              <a:rPr lang="en-US" sz="3200" dirty="0">
                <a:latin typeface="+mn-lt"/>
                <a:ea typeface="+mn-ea"/>
              </a:rPr>
              <a:t>Tools for </a:t>
            </a:r>
            <a:r>
              <a:rPr lang="en-US" sz="3200" dirty="0">
                <a:solidFill>
                  <a:srgbClr val="C00000"/>
                </a:solidFill>
                <a:latin typeface="+mn-lt"/>
                <a:ea typeface="+mn-ea"/>
              </a:rPr>
              <a:t>team building </a:t>
            </a:r>
            <a:r>
              <a:rPr lang="en-US" sz="3200" dirty="0">
                <a:latin typeface="+mn-lt"/>
                <a:ea typeface="+mn-ea"/>
              </a:rPr>
              <a:t>online</a:t>
            </a:r>
          </a:p>
          <a:p>
            <a:pPr marL="742950" lvl="1" indent="-285750" fontAlgn="auto">
              <a:spcBef>
                <a:spcPct val="20000"/>
              </a:spcBef>
              <a:spcAft>
                <a:spcPts val="0"/>
              </a:spcAft>
              <a:buFont typeface="Arial" pitchFamily="34" charset="0"/>
              <a:buChar char="•"/>
              <a:defRPr/>
            </a:pPr>
            <a:r>
              <a:rPr lang="en-US" sz="2800" dirty="0">
                <a:latin typeface="+mn-lt"/>
                <a:ea typeface="+mn-ea"/>
              </a:rPr>
              <a:t>Ning.com</a:t>
            </a:r>
          </a:p>
          <a:p>
            <a:pPr marL="742950" lvl="1" indent="-285750" fontAlgn="auto">
              <a:spcBef>
                <a:spcPct val="20000"/>
              </a:spcBef>
              <a:spcAft>
                <a:spcPts val="0"/>
              </a:spcAft>
              <a:buFont typeface="Arial" pitchFamily="34" charset="0"/>
              <a:buChar char="•"/>
              <a:defRPr/>
            </a:pPr>
            <a:r>
              <a:rPr lang="en-US" sz="2800" dirty="0">
                <a:latin typeface="+mn-lt"/>
                <a:ea typeface="+mn-ea"/>
              </a:rPr>
              <a:t>HiveLive.com</a:t>
            </a:r>
            <a:endParaRPr lang="en-US" sz="3200" dirty="0">
              <a:latin typeface="+mn-lt"/>
              <a:ea typeface="+mn-ea"/>
            </a:endParaRPr>
          </a:p>
          <a:p>
            <a:pPr marL="800100" lvl="1" indent="-342900" fontAlgn="auto">
              <a:spcBef>
                <a:spcPct val="20000"/>
              </a:spcBef>
              <a:spcAft>
                <a:spcPts val="0"/>
              </a:spcAft>
              <a:buFont typeface="Arial" pitchFamily="34" charset="0"/>
              <a:buChar char="•"/>
              <a:defRPr/>
            </a:pPr>
            <a:endParaRPr lang="en-US" sz="3200" dirty="0">
              <a:latin typeface="+mn-lt"/>
              <a:ea typeface="+mn-ea"/>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2000"/>
                                        <p:tgtEl>
                                          <p:spTgt spid="61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8" fill="hold" grpId="1" nodeType="clickEffect">
                                  <p:stCondLst>
                                    <p:cond delay="0"/>
                                  </p:stCondLst>
                                  <p:childTnLst>
                                    <p:anim calcmode="lin" valueType="num">
                                      <p:cBhvr additive="base">
                                        <p:cTn id="14" dur="1000"/>
                                        <p:tgtEl>
                                          <p:spTgt spid="6146"/>
                                        </p:tgtEl>
                                        <p:attrNameLst>
                                          <p:attrName>ppt_x</p:attrName>
                                        </p:attrNameLst>
                                      </p:cBhvr>
                                      <p:tavLst>
                                        <p:tav tm="0">
                                          <p:val>
                                            <p:strVal val="ppt_x"/>
                                          </p:val>
                                        </p:tav>
                                        <p:tav tm="100000">
                                          <p:val>
                                            <p:strVal val="0-ppt_w/2"/>
                                          </p:val>
                                        </p:tav>
                                      </p:tavLst>
                                    </p:anim>
                                    <p:anim calcmode="lin" valueType="num">
                                      <p:cBhvr additive="base">
                                        <p:cTn id="15" dur="1000"/>
                                        <p:tgtEl>
                                          <p:spTgt spid="6146"/>
                                        </p:tgtEl>
                                        <p:attrNameLst>
                                          <p:attrName>ppt_y</p:attrName>
                                        </p:attrNameLst>
                                      </p:cBhvr>
                                      <p:tavLst>
                                        <p:tav tm="0">
                                          <p:val>
                                            <p:strVal val="ppt_y"/>
                                          </p:val>
                                        </p:tav>
                                        <p:tav tm="100000">
                                          <p:val>
                                            <p:strVal val="ppt_y"/>
                                          </p:val>
                                        </p:tav>
                                      </p:tavLst>
                                    </p:anim>
                                    <p:set>
                                      <p:cBhvr>
                                        <p:cTn id="16" dur="1" fill="hold">
                                          <p:stCondLst>
                                            <p:cond delay="999"/>
                                          </p:stCondLst>
                                        </p:cTn>
                                        <p:tgtEl>
                                          <p:spTgt spid="614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grpId="1" nodeType="clickEffect">
                                  <p:stCondLst>
                                    <p:cond delay="0"/>
                                  </p:stCondLst>
                                  <p:childTnLst>
                                    <p:animEffect transition="out" filter="fade">
                                      <p:cBhvr>
                                        <p:cTn id="25" dur="2000"/>
                                        <p:tgtEl>
                                          <p:spTgt spid="5"/>
                                        </p:tgtEl>
                                      </p:cBhvr>
                                    </p:animEffect>
                                    <p:set>
                                      <p:cBhvr>
                                        <p:cTn id="26" dur="1" fill="hold">
                                          <p:stCondLst>
                                            <p:cond delay="1999"/>
                                          </p:stCondLst>
                                        </p:cTn>
                                        <p:tgtEl>
                                          <p:spTgt spid="5"/>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xit" presetSubtype="0" fill="hold" grpId="1" nodeType="clickEffect">
                                  <p:stCondLst>
                                    <p:cond delay="0"/>
                                  </p:stCondLst>
                                  <p:childTnLst>
                                    <p:animEffect transition="out" filter="fade">
                                      <p:cBhvr>
                                        <p:cTn id="33" dur="2000"/>
                                        <p:tgtEl>
                                          <p:spTgt spid="14"/>
                                        </p:tgtEl>
                                      </p:cBhvr>
                                    </p:animEffect>
                                    <p:set>
                                      <p:cBhvr>
                                        <p:cTn id="34" dur="1" fill="hold">
                                          <p:stCondLst>
                                            <p:cond delay="1999"/>
                                          </p:stCondLst>
                                        </p:cTn>
                                        <p:tgtEl>
                                          <p:spTgt spid="14"/>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1" nodeType="clickEffect">
                                  <p:stCondLst>
                                    <p:cond delay="0"/>
                                  </p:stCondLst>
                                  <p:childTnLst>
                                    <p:animEffect transition="out" filter="fade">
                                      <p:cBhvr>
                                        <p:cTn id="41" dur="2000"/>
                                        <p:tgtEl>
                                          <p:spTgt spid="7"/>
                                        </p:tgtEl>
                                      </p:cBhvr>
                                    </p:animEffect>
                                    <p:set>
                                      <p:cBhvr>
                                        <p:cTn id="42" dur="1" fill="hold">
                                          <p:stCondLst>
                                            <p:cond delay="1999"/>
                                          </p:stCondLst>
                                        </p:cTn>
                                        <p:tgtEl>
                                          <p:spTgt spid="7"/>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6" grpId="1"/>
      <p:bldP spid="4" grpId="0"/>
      <p:bldP spid="5" grpId="0"/>
      <p:bldP spid="5" grpId="1"/>
      <p:bldP spid="7" grpId="0"/>
      <p:bldP spid="7" grpId="1"/>
      <p:bldP spid="14" grpId="0"/>
      <p:bldP spid="14" grpId="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28600" y="914400"/>
            <a:ext cx="426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buFont typeface="Arial" charset="0"/>
              <a:buChar char="•"/>
            </a:pPr>
            <a:r>
              <a:rPr lang="en-US" sz="3200">
                <a:latin typeface="Calibri" charset="0"/>
              </a:rPr>
              <a:t>Tools for </a:t>
            </a:r>
            <a:r>
              <a:rPr lang="en-US" sz="3200">
                <a:solidFill>
                  <a:srgbClr val="C00000"/>
                </a:solidFill>
                <a:latin typeface="Calibri" charset="0"/>
              </a:rPr>
              <a:t>teaming</a:t>
            </a:r>
            <a:r>
              <a:rPr lang="en-US" sz="3200">
                <a:latin typeface="Calibri" charset="0"/>
              </a:rPr>
              <a:t> online</a:t>
            </a:r>
          </a:p>
          <a:p>
            <a:pPr lvl="1" eaLnBrk="1" hangingPunct="1">
              <a:spcBef>
                <a:spcPct val="20000"/>
              </a:spcBef>
              <a:buFont typeface="Arial" charset="0"/>
              <a:buChar char="•"/>
            </a:pPr>
            <a:r>
              <a:rPr lang="en-US" sz="2800">
                <a:latin typeface="Calibri" charset="0"/>
              </a:rPr>
              <a:t>Huddle.net</a:t>
            </a:r>
          </a:p>
          <a:p>
            <a:pPr lvl="1" eaLnBrk="1" hangingPunct="1">
              <a:spcBef>
                <a:spcPct val="20000"/>
              </a:spcBef>
              <a:buFont typeface="Arial" charset="0"/>
              <a:buChar char="•"/>
            </a:pPr>
            <a:r>
              <a:rPr lang="en-US" sz="2800">
                <a:latin typeface="Calibri" charset="0"/>
              </a:rPr>
              <a:t>Project.Zoho.com</a:t>
            </a:r>
          </a:p>
          <a:p>
            <a:pPr lvl="1" eaLnBrk="1" hangingPunct="1">
              <a:spcBef>
                <a:spcPct val="20000"/>
              </a:spcBef>
              <a:buFont typeface="Arial" charset="0"/>
              <a:buChar char="•"/>
            </a:pPr>
            <a:r>
              <a:rPr lang="en-US" sz="2800">
                <a:latin typeface="Calibri" charset="0"/>
              </a:rPr>
              <a:t>WikiSpaces.com</a:t>
            </a:r>
          </a:p>
          <a:p>
            <a:pPr lvl="1" eaLnBrk="1" hangingPunct="1">
              <a:spcBef>
                <a:spcPct val="20000"/>
              </a:spcBef>
              <a:buFont typeface="Arial" charset="0"/>
              <a:buChar char="•"/>
            </a:pPr>
            <a:r>
              <a:rPr lang="en-US" sz="2800">
                <a:latin typeface="Calibri" charset="0"/>
              </a:rPr>
              <a:t>Grou.ps</a:t>
            </a:r>
          </a:p>
          <a:p>
            <a:pPr lvl="1" eaLnBrk="1" hangingPunct="1">
              <a:spcBef>
                <a:spcPct val="20000"/>
              </a:spcBef>
              <a:buFont typeface="Arial" charset="0"/>
              <a:buChar char="•"/>
            </a:pPr>
            <a:r>
              <a:rPr lang="en-US" sz="2800">
                <a:latin typeface="Calibri" charset="0"/>
              </a:rPr>
              <a:t>Officezilla.com</a:t>
            </a:r>
          </a:p>
          <a:p>
            <a:pPr lvl="1" eaLnBrk="1" hangingPunct="1">
              <a:spcBef>
                <a:spcPct val="20000"/>
              </a:spcBef>
            </a:pPr>
            <a:endParaRPr lang="en-US" sz="2800">
              <a:latin typeface="Calibri" charset="0"/>
            </a:endParaRPr>
          </a:p>
        </p:txBody>
      </p:sp>
      <p:sp>
        <p:nvSpPr>
          <p:cNvPr id="5" name="Content Placeholder 2"/>
          <p:cNvSpPr txBox="1">
            <a:spLocks/>
          </p:cNvSpPr>
          <p:nvPr/>
        </p:nvSpPr>
        <p:spPr>
          <a:xfrm>
            <a:off x="228600" y="884238"/>
            <a:ext cx="4343400" cy="4525962"/>
          </a:xfrm>
          <a:prstGeom prst="rect">
            <a:avLst/>
          </a:prstGeom>
        </p:spPr>
        <p:txBody>
          <a:bodyPr>
            <a:normAutofit/>
          </a:bodyPr>
          <a:lstStyle/>
          <a:p>
            <a:pPr marL="342900" indent="-342900" fontAlgn="auto">
              <a:spcBef>
                <a:spcPct val="20000"/>
              </a:spcBef>
              <a:spcAft>
                <a:spcPts val="0"/>
              </a:spcAft>
              <a:buFont typeface="Arial" pitchFamily="34" charset="0"/>
              <a:buChar char="•"/>
              <a:defRPr/>
            </a:pPr>
            <a:r>
              <a:rPr lang="en-US" sz="3200" dirty="0">
                <a:latin typeface="+mn-lt"/>
                <a:ea typeface="+mn-ea"/>
              </a:rPr>
              <a:t>Tools for </a:t>
            </a:r>
            <a:r>
              <a:rPr lang="en-US" sz="3200" dirty="0">
                <a:solidFill>
                  <a:srgbClr val="C00000"/>
                </a:solidFill>
                <a:latin typeface="+mn-lt"/>
                <a:ea typeface="+mn-ea"/>
              </a:rPr>
              <a:t>organizing</a:t>
            </a:r>
            <a:r>
              <a:rPr lang="en-US" sz="3200" dirty="0">
                <a:latin typeface="+mn-lt"/>
                <a:ea typeface="+mn-ea"/>
              </a:rPr>
              <a:t> online</a:t>
            </a:r>
          </a:p>
          <a:p>
            <a:pPr marL="742950" lvl="1" indent="-285750" fontAlgn="auto">
              <a:spcBef>
                <a:spcPct val="20000"/>
              </a:spcBef>
              <a:spcAft>
                <a:spcPts val="0"/>
              </a:spcAft>
              <a:buFont typeface="Arial" pitchFamily="34" charset="0"/>
              <a:buChar char="•"/>
              <a:defRPr/>
            </a:pPr>
            <a:r>
              <a:rPr lang="en-US" sz="2800" dirty="0">
                <a:latin typeface="+mn-lt"/>
                <a:ea typeface="+mn-ea"/>
              </a:rPr>
              <a:t>Notebook.zoho.com</a:t>
            </a:r>
          </a:p>
          <a:p>
            <a:pPr marL="742950" lvl="1" indent="-285750" fontAlgn="auto">
              <a:spcBef>
                <a:spcPct val="20000"/>
              </a:spcBef>
              <a:spcAft>
                <a:spcPts val="0"/>
              </a:spcAft>
              <a:buFont typeface="Arial" pitchFamily="34" charset="0"/>
              <a:buChar char="•"/>
              <a:defRPr/>
            </a:pPr>
            <a:r>
              <a:rPr lang="en-US" sz="2800" dirty="0">
                <a:latin typeface="+mn-lt"/>
                <a:ea typeface="+mn-ea"/>
              </a:rPr>
              <a:t>Rememberthemilk.com</a:t>
            </a:r>
          </a:p>
          <a:p>
            <a:pPr marL="285750" indent="-285750" fontAlgn="auto">
              <a:spcBef>
                <a:spcPct val="20000"/>
              </a:spcBef>
              <a:spcAft>
                <a:spcPts val="0"/>
              </a:spcAft>
              <a:buFont typeface="Arial" pitchFamily="34" charset="0"/>
              <a:buChar char="•"/>
              <a:defRPr/>
            </a:pPr>
            <a:r>
              <a:rPr lang="en-US" sz="2800" dirty="0">
                <a:latin typeface="+mn-lt"/>
                <a:ea typeface="+mn-ea"/>
              </a:rPr>
              <a:t>Online </a:t>
            </a:r>
            <a:r>
              <a:rPr lang="en-US" sz="2800" dirty="0">
                <a:solidFill>
                  <a:srgbClr val="C00000"/>
                </a:solidFill>
                <a:latin typeface="+mn-lt"/>
                <a:ea typeface="+mn-ea"/>
              </a:rPr>
              <a:t>database</a:t>
            </a:r>
            <a:r>
              <a:rPr lang="en-US" sz="2800" dirty="0">
                <a:latin typeface="+mn-lt"/>
                <a:ea typeface="+mn-ea"/>
              </a:rPr>
              <a:t> tools</a:t>
            </a:r>
          </a:p>
          <a:p>
            <a:pPr marL="742950" lvl="1" indent="-285750" fontAlgn="auto">
              <a:spcBef>
                <a:spcPct val="20000"/>
              </a:spcBef>
              <a:spcAft>
                <a:spcPts val="0"/>
              </a:spcAft>
              <a:buFont typeface="Arial" pitchFamily="34" charset="0"/>
              <a:buChar char="•"/>
              <a:defRPr/>
            </a:pPr>
            <a:r>
              <a:rPr lang="en-US" sz="2800" dirty="0" err="1">
                <a:latin typeface="+mn-lt"/>
                <a:ea typeface="+mn-ea"/>
              </a:rPr>
              <a:t>Zoho</a:t>
            </a:r>
            <a:r>
              <a:rPr lang="en-US" sz="2800" dirty="0">
                <a:latin typeface="+mn-lt"/>
                <a:ea typeface="+mn-ea"/>
              </a:rPr>
              <a:t> database</a:t>
            </a:r>
          </a:p>
          <a:p>
            <a:pPr marL="742950" lvl="1" indent="-285750" fontAlgn="auto">
              <a:spcBef>
                <a:spcPct val="20000"/>
              </a:spcBef>
              <a:spcAft>
                <a:spcPts val="0"/>
              </a:spcAft>
              <a:buFont typeface="Arial" pitchFamily="34" charset="0"/>
              <a:buChar char="•"/>
              <a:defRPr/>
            </a:pPr>
            <a:r>
              <a:rPr lang="en-US" sz="2800" dirty="0">
                <a:latin typeface="+mn-lt"/>
                <a:ea typeface="+mn-ea"/>
              </a:rPr>
              <a:t>Quickbase.com</a:t>
            </a:r>
          </a:p>
          <a:p>
            <a:pPr marL="742950" lvl="1" indent="-285750" fontAlgn="auto">
              <a:spcBef>
                <a:spcPct val="20000"/>
              </a:spcBef>
              <a:spcAft>
                <a:spcPts val="0"/>
              </a:spcAft>
              <a:buFont typeface="Arial" pitchFamily="34" charset="0"/>
              <a:buChar char="–"/>
              <a:defRPr/>
            </a:pPr>
            <a:endParaRPr lang="en-US" sz="2800" dirty="0">
              <a:latin typeface="+mn-lt"/>
              <a:ea typeface="+mn-ea"/>
            </a:endParaRPr>
          </a:p>
          <a:p>
            <a:pPr marL="742950" lvl="1" indent="-285750" fontAlgn="auto">
              <a:spcBef>
                <a:spcPct val="20000"/>
              </a:spcBef>
              <a:spcAft>
                <a:spcPts val="0"/>
              </a:spcAft>
              <a:buFont typeface="Arial" pitchFamily="34" charset="0"/>
              <a:buChar char="–"/>
              <a:defRPr/>
            </a:pPr>
            <a:endParaRPr lang="en-US" sz="2800" dirty="0">
              <a:latin typeface="+mn-lt"/>
              <a:ea typeface="+mn-ea"/>
            </a:endParaRPr>
          </a:p>
        </p:txBody>
      </p:sp>
      <p:sp>
        <p:nvSpPr>
          <p:cNvPr id="6" name="Content Placeholder 2"/>
          <p:cNvSpPr txBox="1">
            <a:spLocks/>
          </p:cNvSpPr>
          <p:nvPr/>
        </p:nvSpPr>
        <p:spPr bwMode="auto">
          <a:xfrm>
            <a:off x="228600" y="884238"/>
            <a:ext cx="4191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buFont typeface="Arial" charset="0"/>
              <a:buChar char="•"/>
            </a:pPr>
            <a:r>
              <a:rPr lang="en-US" sz="3200">
                <a:latin typeface="Calibri" charset="0"/>
              </a:rPr>
              <a:t>Tools for </a:t>
            </a:r>
            <a:r>
              <a:rPr lang="en-US" sz="3200">
                <a:solidFill>
                  <a:srgbClr val="C00000"/>
                </a:solidFill>
                <a:latin typeface="Calibri" charset="0"/>
              </a:rPr>
              <a:t>scheduling</a:t>
            </a:r>
            <a:r>
              <a:rPr lang="en-US" sz="3200">
                <a:latin typeface="Calibri" charset="0"/>
              </a:rPr>
              <a:t> online</a:t>
            </a:r>
          </a:p>
          <a:p>
            <a:pPr lvl="1" eaLnBrk="1" hangingPunct="1">
              <a:spcBef>
                <a:spcPct val="20000"/>
              </a:spcBef>
              <a:buFont typeface="Arial" charset="0"/>
              <a:buChar char="•"/>
            </a:pPr>
            <a:r>
              <a:rPr lang="en-US" sz="2800">
                <a:latin typeface="Calibri" charset="0"/>
              </a:rPr>
              <a:t>Timebridge.com</a:t>
            </a:r>
          </a:p>
          <a:p>
            <a:pPr lvl="1" eaLnBrk="1" hangingPunct="1">
              <a:spcBef>
                <a:spcPct val="20000"/>
              </a:spcBef>
              <a:buFont typeface="Arial" charset="0"/>
              <a:buChar char="•"/>
            </a:pPr>
            <a:r>
              <a:rPr lang="en-US" sz="2800">
                <a:latin typeface="Calibri" charset="0"/>
              </a:rPr>
              <a:t>AgreeADate.com</a:t>
            </a:r>
          </a:p>
          <a:p>
            <a:pPr lvl="1" eaLnBrk="1" hangingPunct="1">
              <a:spcBef>
                <a:spcPct val="20000"/>
              </a:spcBef>
              <a:buFont typeface="Arial" charset="0"/>
              <a:buChar char="•"/>
            </a:pPr>
            <a:r>
              <a:rPr lang="en-US" sz="2800">
                <a:latin typeface="Calibri" charset="0"/>
              </a:rPr>
              <a:t>30boxes.com</a:t>
            </a:r>
          </a:p>
          <a:p>
            <a:pPr lvl="1" eaLnBrk="1" hangingPunct="1">
              <a:spcBef>
                <a:spcPct val="20000"/>
              </a:spcBef>
              <a:buFont typeface="Arial" charset="0"/>
              <a:buChar char="•"/>
            </a:pPr>
            <a:r>
              <a:rPr lang="en-US" sz="2800">
                <a:latin typeface="Calibri" charset="0"/>
              </a:rPr>
              <a:t>Calendarhub.com</a:t>
            </a:r>
          </a:p>
          <a:p>
            <a:pPr lvl="1" eaLnBrk="1" hangingPunct="1">
              <a:spcBef>
                <a:spcPct val="20000"/>
              </a:spcBef>
              <a:buFont typeface="Arial" charset="0"/>
              <a:buChar char="•"/>
            </a:pPr>
            <a:r>
              <a:rPr lang="en-US" sz="2800">
                <a:latin typeface="Calibri" charset="0"/>
              </a:rPr>
              <a:t>Google calendar</a:t>
            </a:r>
          </a:p>
          <a:p>
            <a:pPr lvl="1" eaLnBrk="1" hangingPunct="1">
              <a:spcBef>
                <a:spcPct val="20000"/>
              </a:spcBef>
              <a:buFont typeface="Arial" charset="0"/>
              <a:buChar char="–"/>
            </a:pPr>
            <a:endParaRPr lang="en-US" sz="2800">
              <a:latin typeface="Calibri" charset="0"/>
            </a:endParaRPr>
          </a:p>
          <a:p>
            <a:pPr lvl="1" eaLnBrk="1" hangingPunct="1">
              <a:spcBef>
                <a:spcPct val="20000"/>
              </a:spcBef>
              <a:buFont typeface="Arial" charset="0"/>
              <a:buChar char="–"/>
            </a:pPr>
            <a:endParaRPr lang="en-US" sz="2800">
              <a:latin typeface="Calibri" charset="0"/>
            </a:endParaRPr>
          </a:p>
        </p:txBody>
      </p:sp>
      <p:sp>
        <p:nvSpPr>
          <p:cNvPr id="7" name="Rectangle 2"/>
          <p:cNvSpPr txBox="1">
            <a:spLocks noChangeArrowheads="1"/>
          </p:cNvSpPr>
          <p:nvPr/>
        </p:nvSpPr>
        <p:spPr>
          <a:xfrm>
            <a:off x="4876800" y="1828800"/>
            <a:ext cx="3962400" cy="3124200"/>
          </a:xfrm>
          <a:prstGeom prst="rect">
            <a:avLst/>
          </a:prstGeom>
        </p:spPr>
        <p:txBody>
          <a:bodyPr/>
          <a:lstStyle/>
          <a:p>
            <a:pPr fontAlgn="auto">
              <a:spcAft>
                <a:spcPts val="0"/>
              </a:spcAft>
              <a:defRPr/>
            </a:pPr>
            <a:r>
              <a:rPr lang="en-US" sz="3600" dirty="0">
                <a:latin typeface="+mj-lt"/>
                <a:ea typeface="+mj-ea"/>
                <a:cs typeface="+mj-cs"/>
              </a:rPr>
              <a:t>All </a:t>
            </a:r>
            <a:r>
              <a:rPr lang="en-US" sz="3600" dirty="0" err="1">
                <a:latin typeface="+mj-lt"/>
                <a:ea typeface="+mj-ea"/>
                <a:cs typeface="+mj-cs"/>
              </a:rPr>
              <a:t>thos</a:t>
            </a:r>
            <a:r>
              <a:rPr lang="en-US" sz="3600" dirty="0">
                <a:latin typeface="+mj-lt"/>
                <a:ea typeface="+mj-ea"/>
                <a:cs typeface="+mj-cs"/>
              </a:rPr>
              <a:t>e tools are </a:t>
            </a:r>
            <a:r>
              <a:rPr lang="en-US" sz="3600" dirty="0">
                <a:solidFill>
                  <a:srgbClr val="C00000"/>
                </a:solidFill>
                <a:latin typeface="+mj-lt"/>
                <a:ea typeface="+mj-ea"/>
                <a:cs typeface="+mj-cs"/>
              </a:rPr>
              <a:t>task</a:t>
            </a:r>
            <a:r>
              <a:rPr lang="en-US" sz="3600" dirty="0">
                <a:latin typeface="+mj-lt"/>
                <a:ea typeface="+mj-ea"/>
                <a:cs typeface="+mj-cs"/>
              </a:rPr>
              <a:t> focused.</a:t>
            </a:r>
          </a:p>
          <a:p>
            <a:pPr fontAlgn="auto">
              <a:spcAft>
                <a:spcPts val="0"/>
              </a:spcAft>
              <a:defRPr/>
            </a:pPr>
            <a:r>
              <a:rPr lang="en-US" sz="3600" dirty="0">
                <a:latin typeface="+mj-lt"/>
                <a:ea typeface="+mj-ea"/>
                <a:cs typeface="+mj-cs"/>
              </a:rPr>
              <a:t>There is a need for </a:t>
            </a:r>
            <a:r>
              <a:rPr lang="en-US" sz="3600" dirty="0">
                <a:solidFill>
                  <a:srgbClr val="C00000"/>
                </a:solidFill>
                <a:latin typeface="+mj-lt"/>
                <a:ea typeface="+mj-ea"/>
                <a:cs typeface="+mj-cs"/>
              </a:rPr>
              <a:t>process</a:t>
            </a:r>
            <a:r>
              <a:rPr lang="en-US" sz="3600" dirty="0">
                <a:latin typeface="+mj-lt"/>
                <a:ea typeface="+mj-ea"/>
                <a:cs typeface="+mj-cs"/>
              </a:rPr>
              <a:t> focused tools as well.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1" nodeType="clickEffect">
                                  <p:stCondLst>
                                    <p:cond delay="0"/>
                                  </p:stCondLst>
                                  <p:childTnLst>
                                    <p:animEffect transition="out" filter="fade">
                                      <p:cBhvr>
                                        <p:cTn id="17" dur="2000"/>
                                        <p:tgtEl>
                                          <p:spTgt spid="4"/>
                                        </p:tgtEl>
                                      </p:cBhvr>
                                    </p:animEffect>
                                    <p:set>
                                      <p:cBhvr>
                                        <p:cTn id="18" dur="1" fill="hold">
                                          <p:stCondLst>
                                            <p:cond delay="1999"/>
                                          </p:stCondLst>
                                        </p:cTn>
                                        <p:tgtEl>
                                          <p:spTgt spid="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grpId="1" nodeType="clickEffect">
                                  <p:stCondLst>
                                    <p:cond delay="0"/>
                                  </p:stCondLst>
                                  <p:childTnLst>
                                    <p:animEffect transition="out" filter="fade">
                                      <p:cBhvr>
                                        <p:cTn id="25" dur="2000"/>
                                        <p:tgtEl>
                                          <p:spTgt spid="5"/>
                                        </p:tgtEl>
                                      </p:cBhvr>
                                    </p:animEffect>
                                    <p:set>
                                      <p:cBhvr>
                                        <p:cTn id="26" dur="1" fill="hold">
                                          <p:stCondLst>
                                            <p:cond delay="1999"/>
                                          </p:stCondLst>
                                        </p:cTn>
                                        <p:tgtEl>
                                          <p:spTgt spid="5"/>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200">
                <a:solidFill>
                  <a:srgbClr val="C00000"/>
                </a:solidFill>
                <a:latin typeface="Calibri" charset="0"/>
              </a:rPr>
              <a:t>Some Dimensions of Differentiating Affordance</a:t>
            </a:r>
          </a:p>
        </p:txBody>
      </p:sp>
      <p:sp>
        <p:nvSpPr>
          <p:cNvPr id="118787" name="Rectangle 3"/>
          <p:cNvSpPr>
            <a:spLocks noGrp="1" noChangeArrowheads="1"/>
          </p:cNvSpPr>
          <p:nvPr>
            <p:ph type="body" idx="1"/>
          </p:nvPr>
        </p:nvSpPr>
        <p:spPr>
          <a:xfrm>
            <a:off x="457200" y="1219200"/>
            <a:ext cx="8229600" cy="5486400"/>
          </a:xfrm>
        </p:spPr>
        <p:txBody>
          <a:bodyPr>
            <a:normAutofit/>
          </a:bodyPr>
          <a:lstStyle/>
          <a:p>
            <a:pPr eaLnBrk="1" hangingPunct="1">
              <a:lnSpc>
                <a:spcPct val="80000"/>
              </a:lnSpc>
            </a:pPr>
            <a:r>
              <a:rPr lang="en-US" sz="2200">
                <a:solidFill>
                  <a:srgbClr val="A50021"/>
                </a:solidFill>
                <a:latin typeface="Calibri" charset="0"/>
              </a:rPr>
              <a:t>Process Channels</a:t>
            </a:r>
            <a:r>
              <a:rPr lang="en-US" sz="2200">
                <a:latin typeface="Calibri" charset="0"/>
              </a:rPr>
              <a:t>: How do people communicate process when using the tool?</a:t>
            </a:r>
          </a:p>
          <a:p>
            <a:pPr eaLnBrk="1" hangingPunct="1">
              <a:lnSpc>
                <a:spcPct val="80000"/>
              </a:lnSpc>
            </a:pPr>
            <a:r>
              <a:rPr lang="en-US" sz="2200">
                <a:solidFill>
                  <a:srgbClr val="A50021"/>
                </a:solidFill>
                <a:latin typeface="Calibri" charset="0"/>
              </a:rPr>
              <a:t>Interrupts</a:t>
            </a:r>
            <a:r>
              <a:rPr lang="en-US" sz="2200">
                <a:latin typeface="Calibri" charset="0"/>
              </a:rPr>
              <a:t>: How do people signal they wish to take control of conversation or product?</a:t>
            </a:r>
          </a:p>
          <a:p>
            <a:pPr eaLnBrk="1" hangingPunct="1">
              <a:lnSpc>
                <a:spcPct val="80000"/>
              </a:lnSpc>
            </a:pPr>
            <a:r>
              <a:rPr lang="en-US" sz="2200">
                <a:solidFill>
                  <a:srgbClr val="A50021"/>
                </a:solidFill>
                <a:latin typeface="Calibri" charset="0"/>
              </a:rPr>
              <a:t>Synchronicity &amp; Feedback</a:t>
            </a:r>
            <a:r>
              <a:rPr lang="en-US" sz="2200">
                <a:latin typeface="Calibri" charset="0"/>
              </a:rPr>
              <a:t>: How quickly (and how richly) do you receive feedback from teammates?  Do you know what work others have done?</a:t>
            </a:r>
          </a:p>
          <a:p>
            <a:pPr eaLnBrk="1" hangingPunct="1">
              <a:lnSpc>
                <a:spcPct val="80000"/>
              </a:lnSpc>
            </a:pPr>
            <a:r>
              <a:rPr lang="en-US" sz="2200">
                <a:solidFill>
                  <a:srgbClr val="A50021"/>
                </a:solidFill>
                <a:latin typeface="Calibri" charset="0"/>
              </a:rPr>
              <a:t>Access Control</a:t>
            </a:r>
            <a:r>
              <a:rPr lang="en-US" sz="2200">
                <a:latin typeface="Calibri" charset="0"/>
              </a:rPr>
              <a:t>: At what level of granularity can you block out portions of the document to work in?  Can you manage ACL by person, by section, by role?  How does the software handle contention and conflict?</a:t>
            </a:r>
          </a:p>
          <a:p>
            <a:pPr eaLnBrk="1" hangingPunct="1">
              <a:lnSpc>
                <a:spcPct val="80000"/>
              </a:lnSpc>
            </a:pPr>
            <a:r>
              <a:rPr lang="en-US" sz="2200">
                <a:solidFill>
                  <a:srgbClr val="C00000"/>
                </a:solidFill>
                <a:latin typeface="Calibri" charset="0"/>
              </a:rPr>
              <a:t>Shared Focus:  </a:t>
            </a:r>
            <a:r>
              <a:rPr lang="en-US" sz="2200">
                <a:latin typeface="Calibri" charset="0"/>
              </a:rPr>
              <a:t>how do you focus people</a:t>
            </a:r>
            <a:r>
              <a:rPr lang="ja-JP" altLang="en-US" sz="2200">
                <a:latin typeface="Calibri" charset="0"/>
              </a:rPr>
              <a:t>’</a:t>
            </a:r>
            <a:r>
              <a:rPr lang="en-US" sz="2200">
                <a:latin typeface="Calibri" charset="0"/>
              </a:rPr>
              <a:t>s attention on a particular artifact of interest?</a:t>
            </a:r>
          </a:p>
          <a:p>
            <a:pPr eaLnBrk="1" hangingPunct="1">
              <a:lnSpc>
                <a:spcPct val="80000"/>
              </a:lnSpc>
            </a:pPr>
            <a:r>
              <a:rPr lang="en-US" sz="2200">
                <a:solidFill>
                  <a:srgbClr val="C00000"/>
                </a:solidFill>
                <a:latin typeface="Calibri" charset="0"/>
              </a:rPr>
              <a:t>Entry/Exit: </a:t>
            </a:r>
            <a:r>
              <a:rPr lang="en-US" sz="2200">
                <a:latin typeface="Calibri" charset="0"/>
              </a:rPr>
              <a:t>How do people get in and catch up to a process?</a:t>
            </a:r>
          </a:p>
          <a:p>
            <a:pPr eaLnBrk="1" hangingPunct="1">
              <a:lnSpc>
                <a:spcPct val="80000"/>
              </a:lnSpc>
            </a:pPr>
            <a:r>
              <a:rPr lang="en-US" sz="2200">
                <a:solidFill>
                  <a:srgbClr val="A50021"/>
                </a:solidFill>
                <a:latin typeface="Calibri" charset="0"/>
              </a:rPr>
              <a:t>Archival</a:t>
            </a:r>
            <a:r>
              <a:rPr lang="en-US" sz="2200">
                <a:latin typeface="Calibri" charset="0"/>
              </a:rPr>
              <a:t>:  How are version histories maintained?  How does undo work?</a:t>
            </a:r>
          </a:p>
          <a:p>
            <a:pPr eaLnBrk="1" hangingPunct="1">
              <a:lnSpc>
                <a:spcPct val="80000"/>
              </a:lnSpc>
            </a:pPr>
            <a:r>
              <a:rPr lang="en-US" sz="2200">
                <a:solidFill>
                  <a:srgbClr val="C00000"/>
                </a:solidFill>
                <a:latin typeface="Calibri" charset="0"/>
              </a:rPr>
              <a:t>Anonymity and Attribution: </a:t>
            </a:r>
            <a:r>
              <a:rPr lang="en-US" sz="2200">
                <a:latin typeface="Calibri" charset="0"/>
              </a:rPr>
              <a:t>How can you handle varying levels of identity in the tool?</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7772400" cy="1600200"/>
          </a:xfrm>
        </p:spPr>
        <p:txBody>
          <a:bodyPr rtlCol="0">
            <a:normAutofit fontScale="90000"/>
          </a:bodyPr>
          <a:lstStyle/>
          <a:p>
            <a:pPr algn="l" eaLnBrk="1" fontAlgn="auto" hangingPunct="1">
              <a:spcAft>
                <a:spcPts val="0"/>
              </a:spcAft>
              <a:defRPr/>
            </a:pPr>
            <a:r>
              <a:rPr lang="en-US" sz="4800" dirty="0" smtClean="0">
                <a:solidFill>
                  <a:schemeClr val="bg1"/>
                </a:solidFill>
                <a:ea typeface="+mj-ea"/>
              </a:rPr>
              <a:t>Virtual Facilitation</a:t>
            </a:r>
            <a:br>
              <a:rPr lang="en-US" sz="4800" dirty="0" smtClean="0">
                <a:solidFill>
                  <a:schemeClr val="bg1"/>
                </a:solidFill>
                <a:ea typeface="+mj-ea"/>
              </a:rPr>
            </a:br>
            <a:r>
              <a:rPr lang="en-US" sz="2400" dirty="0" smtClean="0">
                <a:solidFill>
                  <a:schemeClr val="bg1"/>
                </a:solidFill>
                <a:ea typeface="+mj-ea"/>
              </a:rPr>
              <a:t>How do we find our way through the forest of collaboration software on the market?  </a:t>
            </a:r>
            <a:br>
              <a:rPr lang="en-US" sz="2400" dirty="0" smtClean="0">
                <a:solidFill>
                  <a:schemeClr val="bg1"/>
                </a:solidFill>
                <a:ea typeface="+mj-ea"/>
              </a:rPr>
            </a:br>
            <a:endParaRPr lang="en-US" sz="1800" dirty="0">
              <a:solidFill>
                <a:schemeClr val="bg1"/>
              </a:solidFill>
              <a:ea typeface="+mj-ea"/>
            </a:endParaRPr>
          </a:p>
        </p:txBody>
      </p:sp>
      <p:sp>
        <p:nvSpPr>
          <p:cNvPr id="3" name="Subtitle 2"/>
          <p:cNvSpPr>
            <a:spLocks noGrp="1"/>
          </p:cNvSpPr>
          <p:nvPr>
            <p:ph type="subTitle" idx="1"/>
          </p:nvPr>
        </p:nvSpPr>
        <p:spPr>
          <a:xfrm>
            <a:off x="2743200" y="5105400"/>
            <a:ext cx="6400800" cy="1752600"/>
          </a:xfrm>
        </p:spPr>
        <p:txBody>
          <a:bodyPr rtlCol="0">
            <a:normAutofit/>
          </a:bodyPr>
          <a:lstStyle/>
          <a:p>
            <a:pPr algn="r" eaLnBrk="1" fontAlgn="auto" hangingPunct="1">
              <a:spcAft>
                <a:spcPts val="0"/>
              </a:spcAft>
              <a:buFont typeface="Arial" pitchFamily="34" charset="0"/>
              <a:buNone/>
              <a:defRPr/>
            </a:pPr>
            <a:r>
              <a:rPr lang="en-US" sz="3600" dirty="0" smtClean="0">
                <a:solidFill>
                  <a:schemeClr val="tx2">
                    <a:lumMod val="75000"/>
                  </a:schemeClr>
                </a:solidFill>
                <a:ea typeface="+mn-ea"/>
              </a:rPr>
              <a:t>Daniel Mittleman, Ph.D</a:t>
            </a:r>
            <a:r>
              <a:rPr lang="en-US" dirty="0" smtClean="0">
                <a:solidFill>
                  <a:schemeClr val="tx2">
                    <a:lumMod val="75000"/>
                  </a:schemeClr>
                </a:solidFill>
                <a:ea typeface="+mn-ea"/>
              </a:rPr>
              <a:t>.</a:t>
            </a:r>
            <a:br>
              <a:rPr lang="en-US" dirty="0" smtClean="0">
                <a:solidFill>
                  <a:schemeClr val="tx2">
                    <a:lumMod val="75000"/>
                  </a:schemeClr>
                </a:solidFill>
                <a:ea typeface="+mn-ea"/>
              </a:rPr>
            </a:br>
            <a:r>
              <a:rPr lang="en-US" sz="2000" dirty="0" smtClean="0">
                <a:solidFill>
                  <a:srgbClr val="0070C0"/>
                </a:solidFill>
                <a:ea typeface="+mn-ea"/>
              </a:rPr>
              <a:t>danny@cdm.depaul.edu</a:t>
            </a:r>
            <a:br>
              <a:rPr lang="en-US" sz="2000" dirty="0" smtClean="0">
                <a:solidFill>
                  <a:srgbClr val="0070C0"/>
                </a:solidFill>
                <a:ea typeface="+mn-ea"/>
              </a:rPr>
            </a:br>
            <a:r>
              <a:rPr lang="en-US" sz="2000" dirty="0" smtClean="0">
                <a:solidFill>
                  <a:srgbClr val="0070C0"/>
                </a:solidFill>
                <a:ea typeface="+mn-ea"/>
              </a:rPr>
              <a:t>College of Computing and Digital Media</a:t>
            </a:r>
            <a:br>
              <a:rPr lang="en-US" sz="2000" dirty="0" smtClean="0">
                <a:solidFill>
                  <a:srgbClr val="0070C0"/>
                </a:solidFill>
                <a:ea typeface="+mn-ea"/>
              </a:rPr>
            </a:br>
            <a:r>
              <a:rPr lang="en-US" sz="2000" dirty="0" smtClean="0">
                <a:solidFill>
                  <a:srgbClr val="0070C0"/>
                </a:solidFill>
                <a:ea typeface="+mn-ea"/>
              </a:rPr>
              <a:t>DePaul University</a:t>
            </a:r>
            <a:endParaRPr lang="en-US" sz="2400" dirty="0" smtClean="0">
              <a:solidFill>
                <a:srgbClr val="0070C0"/>
              </a:solidFill>
              <a:ea typeface="+mn-ea"/>
            </a:endParaRPr>
          </a:p>
        </p:txBody>
      </p:sp>
      <p:pic>
        <p:nvPicPr>
          <p:cNvPr id="21508" name="Picture 5" descr="mittle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0350" y="0"/>
            <a:ext cx="126365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l="19298" r="15788"/>
          <a:stretch>
            <a:fillRect/>
          </a:stretch>
        </p:blipFill>
        <p:spPr bwMode="auto">
          <a:xfrm>
            <a:off x="0" y="0"/>
            <a:ext cx="3657600" cy="563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p:cNvSpPr>
            <a:spLocks noGrp="1"/>
          </p:cNvSpPr>
          <p:nvPr>
            <p:ph type="title"/>
          </p:nvPr>
        </p:nvSpPr>
        <p:spPr>
          <a:xfrm>
            <a:off x="1143000" y="274638"/>
            <a:ext cx="7543800" cy="1143000"/>
          </a:xfrm>
        </p:spPr>
        <p:txBody>
          <a:bodyPr/>
          <a:lstStyle/>
          <a:p>
            <a:pPr eaLnBrk="1" hangingPunct="1"/>
            <a:r>
              <a:rPr lang="en-US">
                <a:latin typeface="Calibri" charset="0"/>
              </a:rPr>
              <a:t>Take Aways</a:t>
            </a:r>
          </a:p>
        </p:txBody>
      </p:sp>
      <p:sp>
        <p:nvSpPr>
          <p:cNvPr id="3" name="Content Placeholder 2"/>
          <p:cNvSpPr>
            <a:spLocks noGrp="1"/>
          </p:cNvSpPr>
          <p:nvPr>
            <p:ph idx="1"/>
          </p:nvPr>
        </p:nvSpPr>
        <p:spPr>
          <a:xfrm>
            <a:off x="3581400" y="1600200"/>
            <a:ext cx="4800600" cy="5257800"/>
          </a:xfrm>
        </p:spPr>
        <p:txBody>
          <a:bodyPr/>
          <a:lstStyle/>
          <a:p>
            <a:pPr eaLnBrk="1" hangingPunct="1"/>
            <a:r>
              <a:rPr lang="en-US">
                <a:latin typeface="Calibri" charset="0"/>
              </a:rPr>
              <a:t>A </a:t>
            </a:r>
            <a:r>
              <a:rPr lang="en-US">
                <a:solidFill>
                  <a:srgbClr val="C00000"/>
                </a:solidFill>
                <a:latin typeface="Calibri" charset="0"/>
              </a:rPr>
              <a:t>different way of thinking </a:t>
            </a:r>
            <a:r>
              <a:rPr lang="en-US">
                <a:latin typeface="Calibri" charset="0"/>
              </a:rPr>
              <a:t>about selection of virtual facilitation tools</a:t>
            </a:r>
          </a:p>
          <a:p>
            <a:pPr eaLnBrk="1" hangingPunct="1"/>
            <a:r>
              <a:rPr lang="en-US">
                <a:latin typeface="Calibri" charset="0"/>
              </a:rPr>
              <a:t>Some practical </a:t>
            </a:r>
            <a:r>
              <a:rPr lang="en-US">
                <a:solidFill>
                  <a:srgbClr val="C00000"/>
                </a:solidFill>
                <a:latin typeface="Calibri" charset="0"/>
              </a:rPr>
              <a:t>Web2.0 tools </a:t>
            </a:r>
            <a:r>
              <a:rPr lang="en-US">
                <a:latin typeface="Calibri" charset="0"/>
              </a:rPr>
              <a:t>to try out</a:t>
            </a:r>
          </a:p>
          <a:p>
            <a:pPr eaLnBrk="1" hangingPunct="1"/>
            <a:endParaRPr lang="en-US">
              <a:latin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t="6465" b="22496"/>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28800" y="2743200"/>
            <a:ext cx="5943600" cy="1447800"/>
          </a:xfrm>
          <a:prstGeom prst="rect">
            <a:avLst/>
          </a:prstGeom>
          <a:solidFill>
            <a:schemeClr val="bg2"/>
          </a:solidFill>
          <a:ln>
            <a:solidFill>
              <a:srgbClr val="C00000"/>
            </a:solidFill>
          </a:ln>
          <a:effectLst>
            <a:innerShdw blurRad="63500" dist="50800" dir="135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err="1">
                <a:solidFill>
                  <a:srgbClr val="000066"/>
                </a:solidFill>
              </a:rPr>
              <a:t>NewsFlash</a:t>
            </a:r>
            <a:r>
              <a:rPr lang="en-US" sz="3600" dirty="0">
                <a:solidFill>
                  <a:srgbClr val="000066"/>
                </a:solidFill>
              </a:rPr>
              <a:t>:  </a:t>
            </a:r>
            <a:r>
              <a:rPr lang="en-US" sz="3600" dirty="0">
                <a:solidFill>
                  <a:srgbClr val="C00000"/>
                </a:solidFill>
              </a:rPr>
              <a:t>Virtual meetings are harder to facilitate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0575"/>
            <a:ext cx="9144000"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a:xfrm>
            <a:off x="4953000" y="228600"/>
            <a:ext cx="3810000" cy="2819400"/>
          </a:xfrm>
          <a:prstGeom prst="cloudCallout">
            <a:avLst>
              <a:gd name="adj1" fmla="val -80479"/>
              <a:gd name="adj2" fmla="val 5663"/>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lumMod val="65000"/>
                    <a:lumOff val="35000"/>
                  </a:schemeClr>
                </a:solidFill>
                <a:latin typeface="Child's Play" pitchFamily="2" charset="0"/>
              </a:rPr>
              <a:t>Nobody gets fired for buying Microsoft</a:t>
            </a:r>
          </a:p>
        </p:txBody>
      </p:sp>
      <p:sp>
        <p:nvSpPr>
          <p:cNvPr id="7" name="Cloud Callout 6"/>
          <p:cNvSpPr/>
          <p:nvPr/>
        </p:nvSpPr>
        <p:spPr>
          <a:xfrm>
            <a:off x="4953000" y="228600"/>
            <a:ext cx="3810000" cy="2819400"/>
          </a:xfrm>
          <a:prstGeom prst="cloudCallout">
            <a:avLst>
              <a:gd name="adj1" fmla="val -80479"/>
              <a:gd name="adj2" fmla="val 5663"/>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2400" dirty="0">
                <a:solidFill>
                  <a:schemeClr val="tx1">
                    <a:lumMod val="65000"/>
                    <a:lumOff val="35000"/>
                  </a:schemeClr>
                </a:solidFill>
                <a:latin typeface="Child's Play" pitchFamily="2" charset="0"/>
              </a:rPr>
              <a:t>We bought MS LiveMeeting for our requirements negotiation meetings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a:extLst>
              <a:ext uri="{28A0092B-C50C-407E-A947-70E740481C1C}">
                <a14:useLocalDpi xmlns:a14="http://schemas.microsoft.com/office/drawing/2010/main" val="0"/>
              </a:ext>
            </a:extLst>
          </a:blip>
          <a:srcRect b="5325"/>
          <a:stretch>
            <a:fillRect/>
          </a:stretch>
        </p:blipFill>
        <p:spPr bwMode="auto">
          <a:xfrm>
            <a:off x="0" y="-381000"/>
            <a:ext cx="9144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8195" name="Rectangle 5"/>
          <p:cNvSpPr>
            <a:spLocks noChangeArrowheads="1"/>
          </p:cNvSpPr>
          <p:nvPr/>
        </p:nvSpPr>
        <p:spPr bwMode="auto">
          <a:xfrm>
            <a:off x="1143000" y="1219200"/>
            <a:ext cx="7696200" cy="15240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latin typeface="Calibri" charset="0"/>
            </a:endParaRPr>
          </a:p>
        </p:txBody>
      </p:sp>
      <p:pic>
        <p:nvPicPr>
          <p:cNvPr id="1607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6172200"/>
            <a:ext cx="9144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75" name="Picture 7"/>
          <p:cNvPicPr>
            <a:picLocks noChangeAspect="1" noChangeArrowheads="1"/>
          </p:cNvPicPr>
          <p:nvPr/>
        </p:nvPicPr>
        <p:blipFill>
          <a:blip r:embed="rId5">
            <a:extLst>
              <a:ext uri="{28A0092B-C50C-407E-A947-70E740481C1C}">
                <a14:useLocalDpi xmlns:a14="http://schemas.microsoft.com/office/drawing/2010/main" val="0"/>
              </a:ext>
            </a:extLst>
          </a:blip>
          <a:srcRect t="36539" b="35898"/>
          <a:stretch>
            <a:fillRect/>
          </a:stretch>
        </p:blipFill>
        <p:spPr bwMode="auto">
          <a:xfrm>
            <a:off x="1143000" y="516255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7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648200"/>
            <a:ext cx="1676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77" name="Picture 9"/>
          <p:cNvPicPr>
            <a:picLocks noChangeAspect="1" noChangeArrowheads="1"/>
          </p:cNvPicPr>
          <p:nvPr/>
        </p:nvPicPr>
        <p:blipFill>
          <a:blip r:embed="rId7">
            <a:extLst>
              <a:ext uri="{28A0092B-C50C-407E-A947-70E740481C1C}">
                <a14:useLocalDpi xmlns:a14="http://schemas.microsoft.com/office/drawing/2010/main" val="0"/>
              </a:ext>
            </a:extLst>
          </a:blip>
          <a:srcRect b="45070"/>
          <a:stretch>
            <a:fillRect/>
          </a:stretch>
        </p:blipFill>
        <p:spPr bwMode="auto">
          <a:xfrm>
            <a:off x="609600" y="3352800"/>
            <a:ext cx="13716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7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2590800"/>
            <a:ext cx="11430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79" name="Picture 11"/>
          <p:cNvPicPr>
            <a:picLocks noChangeAspect="1" noChangeArrowheads="1"/>
          </p:cNvPicPr>
          <p:nvPr/>
        </p:nvPicPr>
        <p:blipFill>
          <a:blip r:embed="rId9">
            <a:extLst>
              <a:ext uri="{28A0092B-C50C-407E-A947-70E740481C1C}">
                <a14:useLocalDpi xmlns:a14="http://schemas.microsoft.com/office/drawing/2010/main" val="0"/>
              </a:ext>
            </a:extLst>
          </a:blip>
          <a:srcRect l="4041" t="14966" r="4713" b="19048"/>
          <a:stretch>
            <a:fillRect/>
          </a:stretch>
        </p:blipFill>
        <p:spPr bwMode="auto">
          <a:xfrm>
            <a:off x="914400" y="1752600"/>
            <a:ext cx="860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8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57200"/>
            <a:ext cx="990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81"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0" y="990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82"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67200" y="1447800"/>
            <a:ext cx="790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83"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5000" y="2362200"/>
            <a:ext cx="7048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84"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0" y="1219200"/>
            <a:ext cx="1123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85"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0" y="2362200"/>
            <a:ext cx="9144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86"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10200" y="1066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87"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43400" y="2590800"/>
            <a:ext cx="1104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88" name="Picture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43800" y="2438400"/>
            <a:ext cx="1209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89" name="Picture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20000" y="3429000"/>
            <a:ext cx="121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90" name="Picture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81800" y="4343400"/>
            <a:ext cx="13906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91" name="Picture 2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48400" y="3276600"/>
            <a:ext cx="7048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92" name="Picture 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67200" y="3581400"/>
            <a:ext cx="15716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93" name="Picture 2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90800" y="32766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94" name="Picture 26"/>
          <p:cNvPicPr>
            <a:picLocks noChangeAspect="1" noChangeArrowheads="1"/>
          </p:cNvPicPr>
          <p:nvPr/>
        </p:nvPicPr>
        <p:blipFill>
          <a:blip r:embed="rId24">
            <a:extLst>
              <a:ext uri="{28A0092B-C50C-407E-A947-70E740481C1C}">
                <a14:useLocalDpi xmlns:a14="http://schemas.microsoft.com/office/drawing/2010/main" val="0"/>
              </a:ext>
            </a:extLst>
          </a:blip>
          <a:srcRect l="2402" t="24889" r="1802" b="33333"/>
          <a:stretch>
            <a:fillRect/>
          </a:stretch>
        </p:blipFill>
        <p:spPr bwMode="auto">
          <a:xfrm>
            <a:off x="3886200" y="4675188"/>
            <a:ext cx="126682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95" name="Picture 2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343400" y="5486400"/>
            <a:ext cx="9144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96" name="Picture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943600" y="4953000"/>
            <a:ext cx="10572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97" name="Picture 2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743200" y="5410200"/>
            <a:ext cx="11906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98" name="Picture 3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001000" y="4953000"/>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799" name="Picture 31"/>
          <p:cNvPicPr>
            <a:picLocks noChangeAspect="1" noChangeArrowheads="1"/>
          </p:cNvPicPr>
          <p:nvPr/>
        </p:nvPicPr>
        <p:blipFill>
          <a:blip r:embed="rId29">
            <a:extLst>
              <a:ext uri="{28A0092B-C50C-407E-A947-70E740481C1C}">
                <a14:useLocalDpi xmlns:a14="http://schemas.microsoft.com/office/drawing/2010/main" val="0"/>
              </a:ext>
            </a:extLst>
          </a:blip>
          <a:srcRect l="11111" t="17345" r="13889" b="67479"/>
          <a:stretch>
            <a:fillRect/>
          </a:stretch>
        </p:blipFill>
        <p:spPr bwMode="auto">
          <a:xfrm>
            <a:off x="5791200" y="6096000"/>
            <a:ext cx="2057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800" name="Picture 3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200400" y="1143000"/>
            <a:ext cx="21526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801" name="Picture 33"/>
          <p:cNvPicPr>
            <a:picLocks noChangeAspect="1" noChangeArrowheads="1"/>
          </p:cNvPicPr>
          <p:nvPr/>
        </p:nvPicPr>
        <p:blipFill>
          <a:blip r:embed="rId31">
            <a:extLst>
              <a:ext uri="{28A0092B-C50C-407E-A947-70E740481C1C}">
                <a14:useLocalDpi xmlns:a14="http://schemas.microsoft.com/office/drawing/2010/main" val="0"/>
              </a:ext>
            </a:extLst>
          </a:blip>
          <a:srcRect l="952" t="22858" r="1428" b="25714"/>
          <a:stretch>
            <a:fillRect/>
          </a:stretch>
        </p:blipFill>
        <p:spPr bwMode="auto">
          <a:xfrm>
            <a:off x="4876800" y="304800"/>
            <a:ext cx="1225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802" name="Picture 34"/>
          <p:cNvPicPr>
            <a:picLocks noChangeAspect="1" noChangeArrowheads="1"/>
          </p:cNvPicPr>
          <p:nvPr/>
        </p:nvPicPr>
        <p:blipFill>
          <a:blip r:embed="rId32">
            <a:extLst>
              <a:ext uri="{28A0092B-C50C-407E-A947-70E740481C1C}">
                <a14:useLocalDpi xmlns:a14="http://schemas.microsoft.com/office/drawing/2010/main" val="0"/>
              </a:ext>
            </a:extLst>
          </a:blip>
          <a:srcRect l="7954" t="19318" r="15530" b="22159"/>
          <a:stretch>
            <a:fillRect/>
          </a:stretch>
        </p:blipFill>
        <p:spPr bwMode="auto">
          <a:xfrm>
            <a:off x="6705600" y="304800"/>
            <a:ext cx="1282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0832" name="Picture 64"/>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010400" y="3581400"/>
            <a:ext cx="1428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33" name="Picture 6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477000" y="1981200"/>
            <a:ext cx="13811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34" name="Picture 66"/>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143000" y="5715000"/>
            <a:ext cx="1809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35" name="Picture 6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0" y="5105400"/>
            <a:ext cx="1905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36" name="Picture 6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657600" y="6096000"/>
            <a:ext cx="16192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37" name="Picture 6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638800" y="1676400"/>
            <a:ext cx="1238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38" name="Picture 70"/>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048000" y="4800600"/>
            <a:ext cx="1238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39" name="Picture 7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0" y="3733800"/>
            <a:ext cx="14287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40" name="Picture 72"/>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85800" y="4343400"/>
            <a:ext cx="21907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41" name="Picture 73"/>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048000" y="1295400"/>
            <a:ext cx="19050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42" name="Picture 74"/>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905000" y="3276600"/>
            <a:ext cx="1905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43" name="Picture 75"/>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953000" y="1066800"/>
            <a:ext cx="152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44" name="Picture 76"/>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038600" y="5257800"/>
            <a:ext cx="1428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45" name="Picture 77"/>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324600" y="5486400"/>
            <a:ext cx="17145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46" name="Picture 78"/>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33400" y="2209800"/>
            <a:ext cx="15335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47" name="Picture 79"/>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447800" y="3962400"/>
            <a:ext cx="1809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48" name="Picture 80"/>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4343400" y="4724400"/>
            <a:ext cx="166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49" name="Picture 81"/>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7334250" y="228600"/>
            <a:ext cx="18097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50" name="Picture 82"/>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172200" y="762000"/>
            <a:ext cx="16192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51" name="Picture 83"/>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143000" y="6496050"/>
            <a:ext cx="20002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52" name="Picture 84"/>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752600" y="4953000"/>
            <a:ext cx="16192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53" name="Picture 85"/>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6019800" y="6172200"/>
            <a:ext cx="1333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54" name="Picture 86"/>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7620000" y="6019800"/>
            <a:ext cx="152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55" name="Picture 87"/>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7981950" y="5181600"/>
            <a:ext cx="11620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56" name="Picture 88"/>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324600" y="4572000"/>
            <a:ext cx="21907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57" name="Picture 89"/>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124200" y="3810000"/>
            <a:ext cx="12382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58" name="Picture 90"/>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4191000" y="4038600"/>
            <a:ext cx="2381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59" name="Picture 91"/>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4876800" y="3429000"/>
            <a:ext cx="23812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60" name="Picture 92"/>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7572375" y="1066800"/>
            <a:ext cx="15716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61" name="Picture 93"/>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4724400" y="1905000"/>
            <a:ext cx="8572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62" name="Picture 94"/>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7239000" y="2743200"/>
            <a:ext cx="142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63" name="Picture 95"/>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5257800" y="2667000"/>
            <a:ext cx="14287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64" name="Picture 96"/>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2819400" y="2819400"/>
            <a:ext cx="2190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65" name="Picture 97"/>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0" y="3200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66" name="Picture 98"/>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8286750" y="2057400"/>
            <a:ext cx="8572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67" name="Picture 99"/>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4876800" y="0"/>
            <a:ext cx="20002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68" name="Picture 100"/>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2209800" y="1828800"/>
            <a:ext cx="19526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69" name="Picture 101"/>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2895600" y="228600"/>
            <a:ext cx="14287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70" name="Picture 102"/>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609600" y="1219200"/>
            <a:ext cx="13811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71" name="Picture 103"/>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685800" y="0"/>
            <a:ext cx="20002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72" name="Picture 104"/>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0" y="685800"/>
            <a:ext cx="20478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73" name="Picture 105"/>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7143750" y="4267200"/>
            <a:ext cx="20002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74" name="Picture 106"/>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6477000" y="4876800"/>
            <a:ext cx="1952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75" name="Picture 107"/>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6781800" y="5334000"/>
            <a:ext cx="20478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76" name="Picture 108"/>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7162800" y="5867400"/>
            <a:ext cx="14287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77" name="Picture 109"/>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6629400" y="4343400"/>
            <a:ext cx="21907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78" name="Picture 110"/>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5210175" y="4953000"/>
            <a:ext cx="16192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79" name="Picture 111"/>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4953000" y="4524375"/>
            <a:ext cx="20955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80" name="Picture 112"/>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5105400" y="6048375"/>
            <a:ext cx="18573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81" name="Picture 113"/>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2590800" y="1143000"/>
            <a:ext cx="20002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82" name="Picture 114"/>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1143000" y="4953000"/>
            <a:ext cx="1428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83" name="Picture 115"/>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3657600" y="3581400"/>
            <a:ext cx="171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84" name="Picture 116"/>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0" y="563880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85" name="Picture 117"/>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1143000" y="2743200"/>
            <a:ext cx="1428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86" name="Picture 118"/>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1981200" y="4953000"/>
            <a:ext cx="21907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87" name="Picture 119"/>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2438400" y="4038600"/>
            <a:ext cx="14287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88" name="Picture 120"/>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1371600" y="5334000"/>
            <a:ext cx="8572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89" name="Picture 121"/>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609600" y="6524625"/>
            <a:ext cx="28575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90" name="Picture 122"/>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3524250" y="5200650"/>
            <a:ext cx="2095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91" name="Picture 123"/>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3886200" y="4371975"/>
            <a:ext cx="990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92" name="Picture 124"/>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3429000" y="6048375"/>
            <a:ext cx="1905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93" name="Picture 125"/>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3505200" y="5562600"/>
            <a:ext cx="1143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94" name="Picture 126"/>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0" y="2209800"/>
            <a:ext cx="1905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95" name="Picture 127"/>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0" y="3124200"/>
            <a:ext cx="16192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96" name="Picture 128"/>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1828800" y="3657600"/>
            <a:ext cx="2095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97" name="Picture 129"/>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1981200" y="2667000"/>
            <a:ext cx="20478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98" name="Picture 130"/>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3276600" y="3200400"/>
            <a:ext cx="219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99" name="Picture 131"/>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5715000" y="3505200"/>
            <a:ext cx="1905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900" name="Picture 132"/>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7391400" y="3352800"/>
            <a:ext cx="15049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901" name="Picture 133"/>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7162800" y="2209800"/>
            <a:ext cx="13430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902" name="Picture 134"/>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7696200" y="1371600"/>
            <a:ext cx="11906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903" name="Picture 135"/>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0" y="3810000"/>
            <a:ext cx="2190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904" name="Picture 136"/>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7239000" y="304800"/>
            <a:ext cx="1905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905" name="Picture 137"/>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5791200" y="2895600"/>
            <a:ext cx="19526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906" name="Picture 138"/>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5562600" y="1981200"/>
            <a:ext cx="23717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907" name="Picture 139"/>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5486400" y="1447800"/>
            <a:ext cx="2190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908" name="Picture 140"/>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5562600" y="685800"/>
            <a:ext cx="20955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909" name="Picture 141"/>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5791200" y="0"/>
            <a:ext cx="204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910" name="Picture 142"/>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1219200" y="1828800"/>
            <a:ext cx="20478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911" name="Picture 143"/>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0" y="1295400"/>
            <a:ext cx="27622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912" name="Picture 144"/>
          <p:cNvPicPr>
            <a:picLocks noChangeAspect="1" noChangeArrowheads="1"/>
          </p:cNvPicPr>
          <p:nvPr/>
        </p:nvPicPr>
        <p:blipFill>
          <a:blip r:embed="rId113">
            <a:extLst>
              <a:ext uri="{28A0092B-C50C-407E-A947-70E740481C1C}">
                <a14:useLocalDpi xmlns:a14="http://schemas.microsoft.com/office/drawing/2010/main" val="0"/>
              </a:ext>
            </a:extLst>
          </a:blip>
          <a:srcRect/>
          <a:stretch>
            <a:fillRect/>
          </a:stretch>
        </p:blipFill>
        <p:spPr bwMode="auto">
          <a:xfrm>
            <a:off x="457200" y="533400"/>
            <a:ext cx="2800350" cy="7651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0913" name="Picture 145"/>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2362200" y="5924550"/>
            <a:ext cx="16478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914" name="Picture 146"/>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3505200" y="2209800"/>
            <a:ext cx="1905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915" name="Picture 147"/>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2819400" y="1600200"/>
            <a:ext cx="2286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916" name="Picture 148"/>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3886200" y="609600"/>
            <a:ext cx="16668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917" name="Picture 149"/>
          <p:cNvPicPr>
            <a:picLocks noChangeAspect="1" noChangeArrowheads="1"/>
          </p:cNvPicPr>
          <p:nvPr/>
        </p:nvPicPr>
        <p:blipFill>
          <a:blip r:embed="rId118">
            <a:extLst>
              <a:ext uri="{28A0092B-C50C-407E-A947-70E740481C1C}">
                <a14:useLocalDpi xmlns:a14="http://schemas.microsoft.com/office/drawing/2010/main" val="0"/>
              </a:ext>
            </a:extLst>
          </a:blip>
          <a:srcRect/>
          <a:stretch>
            <a:fillRect/>
          </a:stretch>
        </p:blipFill>
        <p:spPr bwMode="auto">
          <a:xfrm>
            <a:off x="2362200" y="0"/>
            <a:ext cx="2190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919" name="Text Box 151"/>
          <p:cNvSpPr txBox="1">
            <a:spLocks noChangeArrowheads="1"/>
          </p:cNvSpPr>
          <p:nvPr/>
        </p:nvSpPr>
        <p:spPr bwMode="auto">
          <a:xfrm>
            <a:off x="1752600" y="7086600"/>
            <a:ext cx="5556250" cy="3416300"/>
          </a:xfrm>
          <a:prstGeom prst="rect">
            <a:avLst/>
          </a:prstGeom>
          <a:solidFill>
            <a:srgbClr val="FFFF00">
              <a:alpha val="25000"/>
            </a:srgbClr>
          </a:solidFill>
          <a:ln w="9525">
            <a:noFill/>
            <a:miter lim="800000"/>
            <a:headEnd/>
            <a:tailEnd/>
          </a:ln>
          <a:effectLst>
            <a:outerShdw dist="107763" dir="2700000" algn="ctr" rotWithShape="0">
              <a:srgbClr val="808080">
                <a:alpha val="50000"/>
              </a:srgbClr>
            </a:outerShdw>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sz="3600" b="1">
              <a:solidFill>
                <a:srgbClr val="000066"/>
              </a:solidFill>
              <a:latin typeface="Arial Rounded MT Bold" charset="0"/>
            </a:endParaRPr>
          </a:p>
          <a:p>
            <a:pPr eaLnBrk="1" hangingPunct="1"/>
            <a:r>
              <a:rPr lang="en-US" sz="3600" b="1">
                <a:solidFill>
                  <a:srgbClr val="000066"/>
                </a:solidFill>
                <a:latin typeface="Arial Rounded MT Bold" charset="0"/>
              </a:rPr>
              <a:t>New Web2.0 collaboration tools are…</a:t>
            </a:r>
          </a:p>
          <a:p>
            <a:pPr eaLnBrk="1" hangingPunct="1"/>
            <a:endParaRPr lang="en-US" sz="3600" b="1">
              <a:solidFill>
                <a:srgbClr val="000066"/>
              </a:solidFill>
              <a:latin typeface="Arial Rounded MT Bold" charset="0"/>
            </a:endParaRPr>
          </a:p>
          <a:p>
            <a:pPr eaLnBrk="1" hangingPunct="1"/>
            <a:r>
              <a:rPr lang="en-US" sz="3600" b="1">
                <a:solidFill>
                  <a:srgbClr val="000066"/>
                </a:solidFill>
                <a:latin typeface="Arial Rounded MT Bold" charset="0"/>
              </a:rPr>
              <a:t>Falling out of the skies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grpId="0" nodeType="afterEffect">
                                  <p:stCondLst>
                                    <p:cond delay="0"/>
                                  </p:stCondLst>
                                  <p:childTnLst>
                                    <p:animMotion origin="layout" path="M 3.88889E-6 -2.96296E-6 L -0.00382 -0.90046 " pathEditMode="relative" rAng="0" ptsTypes="AA">
                                      <p:cBhvr>
                                        <p:cTn id="6" dur="5000" fill="hold"/>
                                        <p:tgtEl>
                                          <p:spTgt spid="160919"/>
                                        </p:tgtEl>
                                        <p:attrNameLst>
                                          <p:attrName>ppt_x</p:attrName>
                                          <p:attrName>ppt_y</p:attrName>
                                        </p:attrNameLst>
                                      </p:cBhvr>
                                      <p:rCtr x="-200" y="-45000"/>
                                    </p:animMotion>
                                  </p:childTnLst>
                                </p:cTn>
                              </p:par>
                              <p:par>
                                <p:cTn id="7" presetID="23" presetClass="entr" presetSubtype="32" fill="hold" nodeType="withEffect">
                                  <p:stCondLst>
                                    <p:cond delay="0"/>
                                  </p:stCondLst>
                                  <p:childTnLst>
                                    <p:set>
                                      <p:cBhvr>
                                        <p:cTn id="8" dur="1" fill="hold">
                                          <p:stCondLst>
                                            <p:cond delay="0"/>
                                          </p:stCondLst>
                                        </p:cTn>
                                        <p:tgtEl>
                                          <p:spTgt spid="160781"/>
                                        </p:tgtEl>
                                        <p:attrNameLst>
                                          <p:attrName>style.visibility</p:attrName>
                                        </p:attrNameLst>
                                      </p:cBhvr>
                                      <p:to>
                                        <p:strVal val="visible"/>
                                      </p:to>
                                    </p:set>
                                    <p:anim calcmode="lin" valueType="num">
                                      <p:cBhvr>
                                        <p:cTn id="9" dur="1000" fill="hold"/>
                                        <p:tgtEl>
                                          <p:spTgt spid="160781"/>
                                        </p:tgtEl>
                                        <p:attrNameLst>
                                          <p:attrName>ppt_w</p:attrName>
                                        </p:attrNameLst>
                                      </p:cBhvr>
                                      <p:tavLst>
                                        <p:tav tm="0">
                                          <p:val>
                                            <p:strVal val="4*#ppt_w"/>
                                          </p:val>
                                        </p:tav>
                                        <p:tav tm="100000">
                                          <p:val>
                                            <p:strVal val="#ppt_w"/>
                                          </p:val>
                                        </p:tav>
                                      </p:tavLst>
                                    </p:anim>
                                    <p:anim calcmode="lin" valueType="num">
                                      <p:cBhvr>
                                        <p:cTn id="10" dur="1000" fill="hold"/>
                                        <p:tgtEl>
                                          <p:spTgt spid="160781"/>
                                        </p:tgtEl>
                                        <p:attrNameLst>
                                          <p:attrName>ppt_h</p:attrName>
                                        </p:attrNameLst>
                                      </p:cBhvr>
                                      <p:tavLst>
                                        <p:tav tm="0">
                                          <p:val>
                                            <p:strVal val="4*#ppt_h"/>
                                          </p:val>
                                        </p:tav>
                                        <p:tav tm="100000">
                                          <p:val>
                                            <p:strVal val="#ppt_h"/>
                                          </p:val>
                                        </p:tav>
                                      </p:tavLst>
                                    </p:anim>
                                  </p:childTnLst>
                                </p:cTn>
                              </p:par>
                              <p:par>
                                <p:cTn id="11" presetID="23" presetClass="entr" presetSubtype="32" fill="hold" nodeType="withEffect">
                                  <p:stCondLst>
                                    <p:cond delay="1000"/>
                                  </p:stCondLst>
                                  <p:childTnLst>
                                    <p:set>
                                      <p:cBhvr>
                                        <p:cTn id="12" dur="1" fill="hold">
                                          <p:stCondLst>
                                            <p:cond delay="0"/>
                                          </p:stCondLst>
                                        </p:cTn>
                                        <p:tgtEl>
                                          <p:spTgt spid="160787"/>
                                        </p:tgtEl>
                                        <p:attrNameLst>
                                          <p:attrName>style.visibility</p:attrName>
                                        </p:attrNameLst>
                                      </p:cBhvr>
                                      <p:to>
                                        <p:strVal val="visible"/>
                                      </p:to>
                                    </p:set>
                                    <p:anim calcmode="lin" valueType="num">
                                      <p:cBhvr>
                                        <p:cTn id="13" dur="1000" fill="hold"/>
                                        <p:tgtEl>
                                          <p:spTgt spid="160787"/>
                                        </p:tgtEl>
                                        <p:attrNameLst>
                                          <p:attrName>ppt_w</p:attrName>
                                        </p:attrNameLst>
                                      </p:cBhvr>
                                      <p:tavLst>
                                        <p:tav tm="0">
                                          <p:val>
                                            <p:strVal val="4*#ppt_w"/>
                                          </p:val>
                                        </p:tav>
                                        <p:tav tm="100000">
                                          <p:val>
                                            <p:strVal val="#ppt_w"/>
                                          </p:val>
                                        </p:tav>
                                      </p:tavLst>
                                    </p:anim>
                                    <p:anim calcmode="lin" valueType="num">
                                      <p:cBhvr>
                                        <p:cTn id="14" dur="1000" fill="hold"/>
                                        <p:tgtEl>
                                          <p:spTgt spid="160787"/>
                                        </p:tgtEl>
                                        <p:attrNameLst>
                                          <p:attrName>ppt_h</p:attrName>
                                        </p:attrNameLst>
                                      </p:cBhvr>
                                      <p:tavLst>
                                        <p:tav tm="0">
                                          <p:val>
                                            <p:strVal val="4*#ppt_h"/>
                                          </p:val>
                                        </p:tav>
                                        <p:tav tm="100000">
                                          <p:val>
                                            <p:strVal val="#ppt_h"/>
                                          </p:val>
                                        </p:tav>
                                      </p:tavLst>
                                    </p:anim>
                                  </p:childTnLst>
                                </p:cTn>
                              </p:par>
                              <p:par>
                                <p:cTn id="15" presetID="23" presetClass="entr" presetSubtype="32" fill="hold" nodeType="withEffect">
                                  <p:stCondLst>
                                    <p:cond delay="2000"/>
                                  </p:stCondLst>
                                  <p:childTnLst>
                                    <p:set>
                                      <p:cBhvr>
                                        <p:cTn id="16" dur="1" fill="hold">
                                          <p:stCondLst>
                                            <p:cond delay="0"/>
                                          </p:stCondLst>
                                        </p:cTn>
                                        <p:tgtEl>
                                          <p:spTgt spid="160838"/>
                                        </p:tgtEl>
                                        <p:attrNameLst>
                                          <p:attrName>style.visibility</p:attrName>
                                        </p:attrNameLst>
                                      </p:cBhvr>
                                      <p:to>
                                        <p:strVal val="visible"/>
                                      </p:to>
                                    </p:set>
                                    <p:anim calcmode="lin" valueType="num">
                                      <p:cBhvr>
                                        <p:cTn id="17" dur="1000" fill="hold"/>
                                        <p:tgtEl>
                                          <p:spTgt spid="160838"/>
                                        </p:tgtEl>
                                        <p:attrNameLst>
                                          <p:attrName>ppt_w</p:attrName>
                                        </p:attrNameLst>
                                      </p:cBhvr>
                                      <p:tavLst>
                                        <p:tav tm="0">
                                          <p:val>
                                            <p:strVal val="4*#ppt_w"/>
                                          </p:val>
                                        </p:tav>
                                        <p:tav tm="100000">
                                          <p:val>
                                            <p:strVal val="#ppt_w"/>
                                          </p:val>
                                        </p:tav>
                                      </p:tavLst>
                                    </p:anim>
                                    <p:anim calcmode="lin" valueType="num">
                                      <p:cBhvr>
                                        <p:cTn id="18" dur="1000" fill="hold"/>
                                        <p:tgtEl>
                                          <p:spTgt spid="160838"/>
                                        </p:tgtEl>
                                        <p:attrNameLst>
                                          <p:attrName>ppt_h</p:attrName>
                                        </p:attrNameLst>
                                      </p:cBhvr>
                                      <p:tavLst>
                                        <p:tav tm="0">
                                          <p:val>
                                            <p:strVal val="4*#ppt_h"/>
                                          </p:val>
                                        </p:tav>
                                        <p:tav tm="100000">
                                          <p:val>
                                            <p:strVal val="#ppt_h"/>
                                          </p:val>
                                        </p:tav>
                                      </p:tavLst>
                                    </p:anim>
                                  </p:childTnLst>
                                </p:cTn>
                              </p:par>
                            </p:childTnLst>
                          </p:cTn>
                        </p:par>
                        <p:par>
                          <p:cTn id="19" fill="hold" nodeType="afterGroup">
                            <p:stCondLst>
                              <p:cond delay="5000"/>
                            </p:stCondLst>
                            <p:childTnLst>
                              <p:par>
                                <p:cTn id="20" presetID="23" presetClass="entr" presetSubtype="32" fill="hold" nodeType="afterEffect">
                                  <p:stCondLst>
                                    <p:cond delay="0"/>
                                  </p:stCondLst>
                                  <p:childTnLst>
                                    <p:set>
                                      <p:cBhvr>
                                        <p:cTn id="21" dur="1" fill="hold">
                                          <p:stCondLst>
                                            <p:cond delay="0"/>
                                          </p:stCondLst>
                                        </p:cTn>
                                        <p:tgtEl>
                                          <p:spTgt spid="160776"/>
                                        </p:tgtEl>
                                        <p:attrNameLst>
                                          <p:attrName>style.visibility</p:attrName>
                                        </p:attrNameLst>
                                      </p:cBhvr>
                                      <p:to>
                                        <p:strVal val="visible"/>
                                      </p:to>
                                    </p:set>
                                    <p:anim calcmode="lin" valueType="num">
                                      <p:cBhvr>
                                        <p:cTn id="22" dur="1000" fill="hold"/>
                                        <p:tgtEl>
                                          <p:spTgt spid="160776"/>
                                        </p:tgtEl>
                                        <p:attrNameLst>
                                          <p:attrName>ppt_w</p:attrName>
                                        </p:attrNameLst>
                                      </p:cBhvr>
                                      <p:tavLst>
                                        <p:tav tm="0">
                                          <p:val>
                                            <p:strVal val="4*#ppt_w"/>
                                          </p:val>
                                        </p:tav>
                                        <p:tav tm="100000">
                                          <p:val>
                                            <p:strVal val="#ppt_w"/>
                                          </p:val>
                                        </p:tav>
                                      </p:tavLst>
                                    </p:anim>
                                    <p:anim calcmode="lin" valueType="num">
                                      <p:cBhvr>
                                        <p:cTn id="23" dur="1000" fill="hold"/>
                                        <p:tgtEl>
                                          <p:spTgt spid="160776"/>
                                        </p:tgtEl>
                                        <p:attrNameLst>
                                          <p:attrName>ppt_h</p:attrName>
                                        </p:attrNameLst>
                                      </p:cBhvr>
                                      <p:tavLst>
                                        <p:tav tm="0">
                                          <p:val>
                                            <p:strVal val="4*#ppt_h"/>
                                          </p:val>
                                        </p:tav>
                                        <p:tav tm="100000">
                                          <p:val>
                                            <p:strVal val="#ppt_h"/>
                                          </p:val>
                                        </p:tav>
                                      </p:tavLst>
                                    </p:anim>
                                  </p:childTnLst>
                                </p:cTn>
                              </p:par>
                            </p:childTnLst>
                          </p:cTn>
                        </p:par>
                        <p:par>
                          <p:cTn id="24" fill="hold" nodeType="afterGroup">
                            <p:stCondLst>
                              <p:cond delay="6000"/>
                            </p:stCondLst>
                            <p:childTnLst>
                              <p:par>
                                <p:cTn id="25" presetID="23" presetClass="entr" presetSubtype="32" fill="hold" nodeType="afterEffect">
                                  <p:stCondLst>
                                    <p:cond delay="0"/>
                                  </p:stCondLst>
                                  <p:childTnLst>
                                    <p:set>
                                      <p:cBhvr>
                                        <p:cTn id="26" dur="1" fill="hold">
                                          <p:stCondLst>
                                            <p:cond delay="0"/>
                                          </p:stCondLst>
                                        </p:cTn>
                                        <p:tgtEl>
                                          <p:spTgt spid="160801"/>
                                        </p:tgtEl>
                                        <p:attrNameLst>
                                          <p:attrName>style.visibility</p:attrName>
                                        </p:attrNameLst>
                                      </p:cBhvr>
                                      <p:to>
                                        <p:strVal val="visible"/>
                                      </p:to>
                                    </p:set>
                                    <p:anim calcmode="lin" valueType="num">
                                      <p:cBhvr>
                                        <p:cTn id="27" dur="1000" fill="hold"/>
                                        <p:tgtEl>
                                          <p:spTgt spid="160801"/>
                                        </p:tgtEl>
                                        <p:attrNameLst>
                                          <p:attrName>ppt_w</p:attrName>
                                        </p:attrNameLst>
                                      </p:cBhvr>
                                      <p:tavLst>
                                        <p:tav tm="0">
                                          <p:val>
                                            <p:strVal val="4*#ppt_w"/>
                                          </p:val>
                                        </p:tav>
                                        <p:tav tm="100000">
                                          <p:val>
                                            <p:strVal val="#ppt_w"/>
                                          </p:val>
                                        </p:tav>
                                      </p:tavLst>
                                    </p:anim>
                                    <p:anim calcmode="lin" valueType="num">
                                      <p:cBhvr>
                                        <p:cTn id="28" dur="1000" fill="hold"/>
                                        <p:tgtEl>
                                          <p:spTgt spid="160801"/>
                                        </p:tgtEl>
                                        <p:attrNameLst>
                                          <p:attrName>ppt_h</p:attrName>
                                        </p:attrNameLst>
                                      </p:cBhvr>
                                      <p:tavLst>
                                        <p:tav tm="0">
                                          <p:val>
                                            <p:strVal val="4*#ppt_h"/>
                                          </p:val>
                                        </p:tav>
                                        <p:tav tm="100000">
                                          <p:val>
                                            <p:strVal val="#ppt_h"/>
                                          </p:val>
                                        </p:tav>
                                      </p:tavLst>
                                    </p:anim>
                                  </p:childTnLst>
                                </p:cTn>
                              </p:par>
                            </p:childTnLst>
                          </p:cTn>
                        </p:par>
                        <p:par>
                          <p:cTn id="29" fill="hold" nodeType="afterGroup">
                            <p:stCondLst>
                              <p:cond delay="7000"/>
                            </p:stCondLst>
                            <p:childTnLst>
                              <p:par>
                                <p:cTn id="30" presetID="23" presetClass="entr" presetSubtype="32" fill="hold" nodeType="afterEffect">
                                  <p:stCondLst>
                                    <p:cond delay="0"/>
                                  </p:stCondLst>
                                  <p:childTnLst>
                                    <p:set>
                                      <p:cBhvr>
                                        <p:cTn id="31" dur="1" fill="hold">
                                          <p:stCondLst>
                                            <p:cond delay="0"/>
                                          </p:stCondLst>
                                        </p:cTn>
                                        <p:tgtEl>
                                          <p:spTgt spid="160774"/>
                                        </p:tgtEl>
                                        <p:attrNameLst>
                                          <p:attrName>style.visibility</p:attrName>
                                        </p:attrNameLst>
                                      </p:cBhvr>
                                      <p:to>
                                        <p:strVal val="visible"/>
                                      </p:to>
                                    </p:set>
                                    <p:anim calcmode="lin" valueType="num">
                                      <p:cBhvr>
                                        <p:cTn id="32" dur="1000" fill="hold"/>
                                        <p:tgtEl>
                                          <p:spTgt spid="160774"/>
                                        </p:tgtEl>
                                        <p:attrNameLst>
                                          <p:attrName>ppt_w</p:attrName>
                                        </p:attrNameLst>
                                      </p:cBhvr>
                                      <p:tavLst>
                                        <p:tav tm="0">
                                          <p:val>
                                            <p:strVal val="4*#ppt_w"/>
                                          </p:val>
                                        </p:tav>
                                        <p:tav tm="100000">
                                          <p:val>
                                            <p:strVal val="#ppt_w"/>
                                          </p:val>
                                        </p:tav>
                                      </p:tavLst>
                                    </p:anim>
                                    <p:anim calcmode="lin" valueType="num">
                                      <p:cBhvr>
                                        <p:cTn id="33" dur="1000" fill="hold"/>
                                        <p:tgtEl>
                                          <p:spTgt spid="160774"/>
                                        </p:tgtEl>
                                        <p:attrNameLst>
                                          <p:attrName>ppt_h</p:attrName>
                                        </p:attrNameLst>
                                      </p:cBhvr>
                                      <p:tavLst>
                                        <p:tav tm="0">
                                          <p:val>
                                            <p:strVal val="4*#ppt_h"/>
                                          </p:val>
                                        </p:tav>
                                        <p:tav tm="100000">
                                          <p:val>
                                            <p:strVal val="#ppt_h"/>
                                          </p:val>
                                        </p:tav>
                                      </p:tavLst>
                                    </p:anim>
                                  </p:childTnLst>
                                </p:cTn>
                              </p:par>
                            </p:childTnLst>
                          </p:cTn>
                        </p:par>
                        <p:par>
                          <p:cTn id="34" fill="hold" nodeType="afterGroup">
                            <p:stCondLst>
                              <p:cond delay="8000"/>
                            </p:stCondLst>
                            <p:childTnLst>
                              <p:par>
                                <p:cTn id="35" presetID="23" presetClass="entr" presetSubtype="32" fill="hold" nodeType="afterEffect">
                                  <p:stCondLst>
                                    <p:cond delay="0"/>
                                  </p:stCondLst>
                                  <p:childTnLst>
                                    <p:set>
                                      <p:cBhvr>
                                        <p:cTn id="36" dur="1" fill="hold">
                                          <p:stCondLst>
                                            <p:cond delay="0"/>
                                          </p:stCondLst>
                                        </p:cTn>
                                        <p:tgtEl>
                                          <p:spTgt spid="160786"/>
                                        </p:tgtEl>
                                        <p:attrNameLst>
                                          <p:attrName>style.visibility</p:attrName>
                                        </p:attrNameLst>
                                      </p:cBhvr>
                                      <p:to>
                                        <p:strVal val="visible"/>
                                      </p:to>
                                    </p:set>
                                    <p:anim calcmode="lin" valueType="num">
                                      <p:cBhvr>
                                        <p:cTn id="37" dur="1000" fill="hold"/>
                                        <p:tgtEl>
                                          <p:spTgt spid="160786"/>
                                        </p:tgtEl>
                                        <p:attrNameLst>
                                          <p:attrName>ppt_w</p:attrName>
                                        </p:attrNameLst>
                                      </p:cBhvr>
                                      <p:tavLst>
                                        <p:tav tm="0">
                                          <p:val>
                                            <p:strVal val="4*#ppt_w"/>
                                          </p:val>
                                        </p:tav>
                                        <p:tav tm="100000">
                                          <p:val>
                                            <p:strVal val="#ppt_w"/>
                                          </p:val>
                                        </p:tav>
                                      </p:tavLst>
                                    </p:anim>
                                    <p:anim calcmode="lin" valueType="num">
                                      <p:cBhvr>
                                        <p:cTn id="38" dur="1000" fill="hold"/>
                                        <p:tgtEl>
                                          <p:spTgt spid="160786"/>
                                        </p:tgtEl>
                                        <p:attrNameLst>
                                          <p:attrName>ppt_h</p:attrName>
                                        </p:attrNameLst>
                                      </p:cBhvr>
                                      <p:tavLst>
                                        <p:tav tm="0">
                                          <p:val>
                                            <p:strVal val="4*#ppt_h"/>
                                          </p:val>
                                        </p:tav>
                                        <p:tav tm="100000">
                                          <p:val>
                                            <p:strVal val="#ppt_h"/>
                                          </p:val>
                                        </p:tav>
                                      </p:tavLst>
                                    </p:anim>
                                  </p:childTnLst>
                                </p:cTn>
                              </p:par>
                            </p:childTnLst>
                          </p:cTn>
                        </p:par>
                        <p:par>
                          <p:cTn id="39" fill="hold" nodeType="afterGroup">
                            <p:stCondLst>
                              <p:cond delay="9000"/>
                            </p:stCondLst>
                            <p:childTnLst>
                              <p:par>
                                <p:cTn id="40" presetID="23" presetClass="entr" presetSubtype="32" fill="hold" nodeType="afterEffect">
                                  <p:stCondLst>
                                    <p:cond delay="0"/>
                                  </p:stCondLst>
                                  <p:childTnLst>
                                    <p:set>
                                      <p:cBhvr>
                                        <p:cTn id="41" dur="1" fill="hold">
                                          <p:stCondLst>
                                            <p:cond delay="0"/>
                                          </p:stCondLst>
                                        </p:cTn>
                                        <p:tgtEl>
                                          <p:spTgt spid="160788"/>
                                        </p:tgtEl>
                                        <p:attrNameLst>
                                          <p:attrName>style.visibility</p:attrName>
                                        </p:attrNameLst>
                                      </p:cBhvr>
                                      <p:to>
                                        <p:strVal val="visible"/>
                                      </p:to>
                                    </p:set>
                                    <p:anim calcmode="lin" valueType="num">
                                      <p:cBhvr>
                                        <p:cTn id="42" dur="1000" fill="hold"/>
                                        <p:tgtEl>
                                          <p:spTgt spid="160788"/>
                                        </p:tgtEl>
                                        <p:attrNameLst>
                                          <p:attrName>ppt_w</p:attrName>
                                        </p:attrNameLst>
                                      </p:cBhvr>
                                      <p:tavLst>
                                        <p:tav tm="0">
                                          <p:val>
                                            <p:strVal val="4*#ppt_w"/>
                                          </p:val>
                                        </p:tav>
                                        <p:tav tm="100000">
                                          <p:val>
                                            <p:strVal val="#ppt_w"/>
                                          </p:val>
                                        </p:tav>
                                      </p:tavLst>
                                    </p:anim>
                                    <p:anim calcmode="lin" valueType="num">
                                      <p:cBhvr>
                                        <p:cTn id="43" dur="1000" fill="hold"/>
                                        <p:tgtEl>
                                          <p:spTgt spid="160788"/>
                                        </p:tgtEl>
                                        <p:attrNameLst>
                                          <p:attrName>ppt_h</p:attrName>
                                        </p:attrNameLst>
                                      </p:cBhvr>
                                      <p:tavLst>
                                        <p:tav tm="0">
                                          <p:val>
                                            <p:strVal val="4*#ppt_h"/>
                                          </p:val>
                                        </p:tav>
                                        <p:tav tm="100000">
                                          <p:val>
                                            <p:strVal val="#ppt_h"/>
                                          </p:val>
                                        </p:tav>
                                      </p:tavLst>
                                    </p:anim>
                                  </p:childTnLst>
                                </p:cTn>
                              </p:par>
                            </p:childTnLst>
                          </p:cTn>
                        </p:par>
                        <p:par>
                          <p:cTn id="44" fill="hold" nodeType="afterGroup">
                            <p:stCondLst>
                              <p:cond delay="10000"/>
                            </p:stCondLst>
                            <p:childTnLst>
                              <p:par>
                                <p:cTn id="45" presetID="23" presetClass="entr" presetSubtype="32" fill="hold" nodeType="afterEffect">
                                  <p:stCondLst>
                                    <p:cond delay="0"/>
                                  </p:stCondLst>
                                  <p:childTnLst>
                                    <p:set>
                                      <p:cBhvr>
                                        <p:cTn id="46" dur="1" fill="hold">
                                          <p:stCondLst>
                                            <p:cond delay="0"/>
                                          </p:stCondLst>
                                        </p:cTn>
                                        <p:tgtEl>
                                          <p:spTgt spid="160797"/>
                                        </p:tgtEl>
                                        <p:attrNameLst>
                                          <p:attrName>style.visibility</p:attrName>
                                        </p:attrNameLst>
                                      </p:cBhvr>
                                      <p:to>
                                        <p:strVal val="visible"/>
                                      </p:to>
                                    </p:set>
                                    <p:anim calcmode="lin" valueType="num">
                                      <p:cBhvr>
                                        <p:cTn id="47" dur="1000" fill="hold"/>
                                        <p:tgtEl>
                                          <p:spTgt spid="160797"/>
                                        </p:tgtEl>
                                        <p:attrNameLst>
                                          <p:attrName>ppt_w</p:attrName>
                                        </p:attrNameLst>
                                      </p:cBhvr>
                                      <p:tavLst>
                                        <p:tav tm="0">
                                          <p:val>
                                            <p:strVal val="4*#ppt_w"/>
                                          </p:val>
                                        </p:tav>
                                        <p:tav tm="100000">
                                          <p:val>
                                            <p:strVal val="#ppt_w"/>
                                          </p:val>
                                        </p:tav>
                                      </p:tavLst>
                                    </p:anim>
                                    <p:anim calcmode="lin" valueType="num">
                                      <p:cBhvr>
                                        <p:cTn id="48" dur="1000" fill="hold"/>
                                        <p:tgtEl>
                                          <p:spTgt spid="160797"/>
                                        </p:tgtEl>
                                        <p:attrNameLst>
                                          <p:attrName>ppt_h</p:attrName>
                                        </p:attrNameLst>
                                      </p:cBhvr>
                                      <p:tavLst>
                                        <p:tav tm="0">
                                          <p:val>
                                            <p:strVal val="4*#ppt_h"/>
                                          </p:val>
                                        </p:tav>
                                        <p:tav tm="100000">
                                          <p:val>
                                            <p:strVal val="#ppt_h"/>
                                          </p:val>
                                        </p:tav>
                                      </p:tavLst>
                                    </p:anim>
                                  </p:childTnLst>
                                </p:cTn>
                              </p:par>
                            </p:childTnLst>
                          </p:cTn>
                        </p:par>
                        <p:par>
                          <p:cTn id="49" fill="hold" nodeType="afterGroup">
                            <p:stCondLst>
                              <p:cond delay="11000"/>
                            </p:stCondLst>
                            <p:childTnLst>
                              <p:par>
                                <p:cTn id="50" presetID="23" presetClass="exit" presetSubtype="32" fill="hold" grpId="1" nodeType="afterEffect">
                                  <p:stCondLst>
                                    <p:cond delay="0"/>
                                  </p:stCondLst>
                                  <p:childTnLst>
                                    <p:anim calcmode="lin" valueType="num">
                                      <p:cBhvr>
                                        <p:cTn id="51" dur="1000"/>
                                        <p:tgtEl>
                                          <p:spTgt spid="160919"/>
                                        </p:tgtEl>
                                        <p:attrNameLst>
                                          <p:attrName>ppt_w</p:attrName>
                                        </p:attrNameLst>
                                      </p:cBhvr>
                                      <p:tavLst>
                                        <p:tav tm="0">
                                          <p:val>
                                            <p:strVal val="ppt_w"/>
                                          </p:val>
                                        </p:tav>
                                        <p:tav tm="100000">
                                          <p:val>
                                            <p:fltVal val="0"/>
                                          </p:val>
                                        </p:tav>
                                      </p:tavLst>
                                    </p:anim>
                                    <p:anim calcmode="lin" valueType="num">
                                      <p:cBhvr>
                                        <p:cTn id="52" dur="1000"/>
                                        <p:tgtEl>
                                          <p:spTgt spid="160919"/>
                                        </p:tgtEl>
                                        <p:attrNameLst>
                                          <p:attrName>ppt_h</p:attrName>
                                        </p:attrNameLst>
                                      </p:cBhvr>
                                      <p:tavLst>
                                        <p:tav tm="0">
                                          <p:val>
                                            <p:strVal val="ppt_h"/>
                                          </p:val>
                                        </p:tav>
                                        <p:tav tm="100000">
                                          <p:val>
                                            <p:fltVal val="0"/>
                                          </p:val>
                                        </p:tav>
                                      </p:tavLst>
                                    </p:anim>
                                    <p:set>
                                      <p:cBhvr>
                                        <p:cTn id="53" dur="1" fill="hold">
                                          <p:stCondLst>
                                            <p:cond delay="999"/>
                                          </p:stCondLst>
                                        </p:cTn>
                                        <p:tgtEl>
                                          <p:spTgt spid="160919"/>
                                        </p:tgtEl>
                                        <p:attrNameLst>
                                          <p:attrName>style.visibility</p:attrName>
                                        </p:attrNameLst>
                                      </p:cBhvr>
                                      <p:to>
                                        <p:strVal val="hidden"/>
                                      </p:to>
                                    </p:set>
                                  </p:childTnLst>
                                </p:cTn>
                              </p:par>
                            </p:childTnLst>
                          </p:cTn>
                        </p:par>
                        <p:par>
                          <p:cTn id="54" fill="hold" nodeType="afterGroup">
                            <p:stCondLst>
                              <p:cond delay="12000"/>
                            </p:stCondLst>
                            <p:childTnLst>
                              <p:par>
                                <p:cTn id="55" presetID="23" presetClass="entr" presetSubtype="32" fill="hold" nodeType="afterEffect">
                                  <p:stCondLst>
                                    <p:cond delay="0"/>
                                  </p:stCondLst>
                                  <p:childTnLst>
                                    <p:set>
                                      <p:cBhvr>
                                        <p:cTn id="56" dur="1" fill="hold">
                                          <p:stCondLst>
                                            <p:cond delay="0"/>
                                          </p:stCondLst>
                                        </p:cTn>
                                        <p:tgtEl>
                                          <p:spTgt spid="160785"/>
                                        </p:tgtEl>
                                        <p:attrNameLst>
                                          <p:attrName>style.visibility</p:attrName>
                                        </p:attrNameLst>
                                      </p:cBhvr>
                                      <p:to>
                                        <p:strVal val="visible"/>
                                      </p:to>
                                    </p:set>
                                    <p:anim calcmode="lin" valueType="num">
                                      <p:cBhvr>
                                        <p:cTn id="57" dur="1000" fill="hold"/>
                                        <p:tgtEl>
                                          <p:spTgt spid="160785"/>
                                        </p:tgtEl>
                                        <p:attrNameLst>
                                          <p:attrName>ppt_w</p:attrName>
                                        </p:attrNameLst>
                                      </p:cBhvr>
                                      <p:tavLst>
                                        <p:tav tm="0">
                                          <p:val>
                                            <p:strVal val="4*#ppt_w"/>
                                          </p:val>
                                        </p:tav>
                                        <p:tav tm="100000">
                                          <p:val>
                                            <p:strVal val="#ppt_w"/>
                                          </p:val>
                                        </p:tav>
                                      </p:tavLst>
                                    </p:anim>
                                    <p:anim calcmode="lin" valueType="num">
                                      <p:cBhvr>
                                        <p:cTn id="58" dur="1000" fill="hold"/>
                                        <p:tgtEl>
                                          <p:spTgt spid="160785"/>
                                        </p:tgtEl>
                                        <p:attrNameLst>
                                          <p:attrName>ppt_h</p:attrName>
                                        </p:attrNameLst>
                                      </p:cBhvr>
                                      <p:tavLst>
                                        <p:tav tm="0">
                                          <p:val>
                                            <p:strVal val="4*#ppt_h"/>
                                          </p:val>
                                        </p:tav>
                                        <p:tav tm="100000">
                                          <p:val>
                                            <p:strVal val="#ppt_h"/>
                                          </p:val>
                                        </p:tav>
                                      </p:tavLst>
                                    </p:anim>
                                  </p:childTnLst>
                                </p:cTn>
                              </p:par>
                            </p:childTnLst>
                          </p:cTn>
                        </p:par>
                        <p:par>
                          <p:cTn id="59" fill="hold" nodeType="afterGroup">
                            <p:stCondLst>
                              <p:cond delay="13000"/>
                            </p:stCondLst>
                            <p:childTnLst>
                              <p:par>
                                <p:cTn id="60" presetID="23" presetClass="entr" presetSubtype="32" fill="hold" nodeType="afterEffect">
                                  <p:stCondLst>
                                    <p:cond delay="0"/>
                                  </p:stCondLst>
                                  <p:childTnLst>
                                    <p:set>
                                      <p:cBhvr>
                                        <p:cTn id="61" dur="1" fill="hold">
                                          <p:stCondLst>
                                            <p:cond delay="0"/>
                                          </p:stCondLst>
                                        </p:cTn>
                                        <p:tgtEl>
                                          <p:spTgt spid="160784"/>
                                        </p:tgtEl>
                                        <p:attrNameLst>
                                          <p:attrName>style.visibility</p:attrName>
                                        </p:attrNameLst>
                                      </p:cBhvr>
                                      <p:to>
                                        <p:strVal val="visible"/>
                                      </p:to>
                                    </p:set>
                                    <p:anim calcmode="lin" valueType="num">
                                      <p:cBhvr>
                                        <p:cTn id="62" dur="1000" fill="hold"/>
                                        <p:tgtEl>
                                          <p:spTgt spid="160784"/>
                                        </p:tgtEl>
                                        <p:attrNameLst>
                                          <p:attrName>ppt_w</p:attrName>
                                        </p:attrNameLst>
                                      </p:cBhvr>
                                      <p:tavLst>
                                        <p:tav tm="0">
                                          <p:val>
                                            <p:strVal val="4*#ppt_w"/>
                                          </p:val>
                                        </p:tav>
                                        <p:tav tm="100000">
                                          <p:val>
                                            <p:strVal val="#ppt_w"/>
                                          </p:val>
                                        </p:tav>
                                      </p:tavLst>
                                    </p:anim>
                                    <p:anim calcmode="lin" valueType="num">
                                      <p:cBhvr>
                                        <p:cTn id="63" dur="1000" fill="hold"/>
                                        <p:tgtEl>
                                          <p:spTgt spid="160784"/>
                                        </p:tgtEl>
                                        <p:attrNameLst>
                                          <p:attrName>ppt_h</p:attrName>
                                        </p:attrNameLst>
                                      </p:cBhvr>
                                      <p:tavLst>
                                        <p:tav tm="0">
                                          <p:val>
                                            <p:strVal val="4*#ppt_h"/>
                                          </p:val>
                                        </p:tav>
                                        <p:tav tm="100000">
                                          <p:val>
                                            <p:strVal val="#ppt_h"/>
                                          </p:val>
                                        </p:tav>
                                      </p:tavLst>
                                    </p:anim>
                                  </p:childTnLst>
                                </p:cTn>
                              </p:par>
                              <p:par>
                                <p:cTn id="64" presetID="23" presetClass="entr" presetSubtype="32" fill="hold" nodeType="withEffect">
                                  <p:stCondLst>
                                    <p:cond delay="0"/>
                                  </p:stCondLst>
                                  <p:childTnLst>
                                    <p:set>
                                      <p:cBhvr>
                                        <p:cTn id="65" dur="1" fill="hold">
                                          <p:stCondLst>
                                            <p:cond delay="0"/>
                                          </p:stCondLst>
                                        </p:cTn>
                                        <p:tgtEl>
                                          <p:spTgt spid="160792"/>
                                        </p:tgtEl>
                                        <p:attrNameLst>
                                          <p:attrName>style.visibility</p:attrName>
                                        </p:attrNameLst>
                                      </p:cBhvr>
                                      <p:to>
                                        <p:strVal val="visible"/>
                                      </p:to>
                                    </p:set>
                                    <p:anim calcmode="lin" valueType="num">
                                      <p:cBhvr>
                                        <p:cTn id="66" dur="1000" fill="hold"/>
                                        <p:tgtEl>
                                          <p:spTgt spid="160792"/>
                                        </p:tgtEl>
                                        <p:attrNameLst>
                                          <p:attrName>ppt_w</p:attrName>
                                        </p:attrNameLst>
                                      </p:cBhvr>
                                      <p:tavLst>
                                        <p:tav tm="0">
                                          <p:val>
                                            <p:strVal val="4*#ppt_w"/>
                                          </p:val>
                                        </p:tav>
                                        <p:tav tm="100000">
                                          <p:val>
                                            <p:strVal val="#ppt_w"/>
                                          </p:val>
                                        </p:tav>
                                      </p:tavLst>
                                    </p:anim>
                                    <p:anim calcmode="lin" valueType="num">
                                      <p:cBhvr>
                                        <p:cTn id="67" dur="1000" fill="hold"/>
                                        <p:tgtEl>
                                          <p:spTgt spid="160792"/>
                                        </p:tgtEl>
                                        <p:attrNameLst>
                                          <p:attrName>ppt_h</p:attrName>
                                        </p:attrNameLst>
                                      </p:cBhvr>
                                      <p:tavLst>
                                        <p:tav tm="0">
                                          <p:val>
                                            <p:strVal val="4*#ppt_h"/>
                                          </p:val>
                                        </p:tav>
                                        <p:tav tm="100000">
                                          <p:val>
                                            <p:strVal val="#ppt_h"/>
                                          </p:val>
                                        </p:tav>
                                      </p:tavLst>
                                    </p:anim>
                                  </p:childTnLst>
                                </p:cTn>
                              </p:par>
                            </p:childTnLst>
                          </p:cTn>
                        </p:par>
                        <p:par>
                          <p:cTn id="68" fill="hold" nodeType="afterGroup">
                            <p:stCondLst>
                              <p:cond delay="14000"/>
                            </p:stCondLst>
                            <p:childTnLst>
                              <p:par>
                                <p:cTn id="69" presetID="23" presetClass="entr" presetSubtype="32" fill="hold" nodeType="afterEffect">
                                  <p:stCondLst>
                                    <p:cond delay="0"/>
                                  </p:stCondLst>
                                  <p:childTnLst>
                                    <p:set>
                                      <p:cBhvr>
                                        <p:cTn id="70" dur="1" fill="hold">
                                          <p:stCondLst>
                                            <p:cond delay="0"/>
                                          </p:stCondLst>
                                        </p:cTn>
                                        <p:tgtEl>
                                          <p:spTgt spid="160794"/>
                                        </p:tgtEl>
                                        <p:attrNameLst>
                                          <p:attrName>style.visibility</p:attrName>
                                        </p:attrNameLst>
                                      </p:cBhvr>
                                      <p:to>
                                        <p:strVal val="visible"/>
                                      </p:to>
                                    </p:set>
                                    <p:anim calcmode="lin" valueType="num">
                                      <p:cBhvr>
                                        <p:cTn id="71" dur="1000" fill="hold"/>
                                        <p:tgtEl>
                                          <p:spTgt spid="160794"/>
                                        </p:tgtEl>
                                        <p:attrNameLst>
                                          <p:attrName>ppt_w</p:attrName>
                                        </p:attrNameLst>
                                      </p:cBhvr>
                                      <p:tavLst>
                                        <p:tav tm="0">
                                          <p:val>
                                            <p:strVal val="4*#ppt_w"/>
                                          </p:val>
                                        </p:tav>
                                        <p:tav tm="100000">
                                          <p:val>
                                            <p:strVal val="#ppt_w"/>
                                          </p:val>
                                        </p:tav>
                                      </p:tavLst>
                                    </p:anim>
                                    <p:anim calcmode="lin" valueType="num">
                                      <p:cBhvr>
                                        <p:cTn id="72" dur="1000" fill="hold"/>
                                        <p:tgtEl>
                                          <p:spTgt spid="160794"/>
                                        </p:tgtEl>
                                        <p:attrNameLst>
                                          <p:attrName>ppt_h</p:attrName>
                                        </p:attrNameLst>
                                      </p:cBhvr>
                                      <p:tavLst>
                                        <p:tav tm="0">
                                          <p:val>
                                            <p:strVal val="4*#ppt_h"/>
                                          </p:val>
                                        </p:tav>
                                        <p:tav tm="100000">
                                          <p:val>
                                            <p:strVal val="#ppt_h"/>
                                          </p:val>
                                        </p:tav>
                                      </p:tavLst>
                                    </p:anim>
                                  </p:childTnLst>
                                </p:cTn>
                              </p:par>
                            </p:childTnLst>
                          </p:cTn>
                        </p:par>
                        <p:par>
                          <p:cTn id="73" fill="hold" nodeType="afterGroup">
                            <p:stCondLst>
                              <p:cond delay="15000"/>
                            </p:stCondLst>
                            <p:childTnLst>
                              <p:par>
                                <p:cTn id="74" presetID="23" presetClass="entr" presetSubtype="32" fill="hold" nodeType="afterEffect">
                                  <p:stCondLst>
                                    <p:cond delay="0"/>
                                  </p:stCondLst>
                                  <p:childTnLst>
                                    <p:set>
                                      <p:cBhvr>
                                        <p:cTn id="75" dur="1" fill="hold">
                                          <p:stCondLst>
                                            <p:cond delay="0"/>
                                          </p:stCondLst>
                                        </p:cTn>
                                        <p:tgtEl>
                                          <p:spTgt spid="160782"/>
                                        </p:tgtEl>
                                        <p:attrNameLst>
                                          <p:attrName>style.visibility</p:attrName>
                                        </p:attrNameLst>
                                      </p:cBhvr>
                                      <p:to>
                                        <p:strVal val="visible"/>
                                      </p:to>
                                    </p:set>
                                    <p:anim calcmode="lin" valueType="num">
                                      <p:cBhvr>
                                        <p:cTn id="76" dur="1000" fill="hold"/>
                                        <p:tgtEl>
                                          <p:spTgt spid="160782"/>
                                        </p:tgtEl>
                                        <p:attrNameLst>
                                          <p:attrName>ppt_w</p:attrName>
                                        </p:attrNameLst>
                                      </p:cBhvr>
                                      <p:tavLst>
                                        <p:tav tm="0">
                                          <p:val>
                                            <p:strVal val="4*#ppt_w"/>
                                          </p:val>
                                        </p:tav>
                                        <p:tav tm="100000">
                                          <p:val>
                                            <p:strVal val="#ppt_w"/>
                                          </p:val>
                                        </p:tav>
                                      </p:tavLst>
                                    </p:anim>
                                    <p:anim calcmode="lin" valueType="num">
                                      <p:cBhvr>
                                        <p:cTn id="77" dur="1000" fill="hold"/>
                                        <p:tgtEl>
                                          <p:spTgt spid="160782"/>
                                        </p:tgtEl>
                                        <p:attrNameLst>
                                          <p:attrName>ppt_h</p:attrName>
                                        </p:attrNameLst>
                                      </p:cBhvr>
                                      <p:tavLst>
                                        <p:tav tm="0">
                                          <p:val>
                                            <p:strVal val="4*#ppt_h"/>
                                          </p:val>
                                        </p:tav>
                                        <p:tav tm="100000">
                                          <p:val>
                                            <p:strVal val="#ppt_h"/>
                                          </p:val>
                                        </p:tav>
                                      </p:tavLst>
                                    </p:anim>
                                  </p:childTnLst>
                                </p:cTn>
                              </p:par>
                            </p:childTnLst>
                          </p:cTn>
                        </p:par>
                        <p:par>
                          <p:cTn id="78" fill="hold" nodeType="afterGroup">
                            <p:stCondLst>
                              <p:cond delay="16000"/>
                            </p:stCondLst>
                            <p:childTnLst>
                              <p:par>
                                <p:cTn id="79" presetID="23" presetClass="entr" presetSubtype="32" fill="hold" nodeType="afterEffect">
                                  <p:stCondLst>
                                    <p:cond delay="0"/>
                                  </p:stCondLst>
                                  <p:childTnLst>
                                    <p:set>
                                      <p:cBhvr>
                                        <p:cTn id="80" dur="1" fill="hold">
                                          <p:stCondLst>
                                            <p:cond delay="0"/>
                                          </p:stCondLst>
                                        </p:cTn>
                                        <p:tgtEl>
                                          <p:spTgt spid="160778"/>
                                        </p:tgtEl>
                                        <p:attrNameLst>
                                          <p:attrName>style.visibility</p:attrName>
                                        </p:attrNameLst>
                                      </p:cBhvr>
                                      <p:to>
                                        <p:strVal val="visible"/>
                                      </p:to>
                                    </p:set>
                                    <p:anim calcmode="lin" valueType="num">
                                      <p:cBhvr>
                                        <p:cTn id="81" dur="1000" fill="hold"/>
                                        <p:tgtEl>
                                          <p:spTgt spid="160778"/>
                                        </p:tgtEl>
                                        <p:attrNameLst>
                                          <p:attrName>ppt_w</p:attrName>
                                        </p:attrNameLst>
                                      </p:cBhvr>
                                      <p:tavLst>
                                        <p:tav tm="0">
                                          <p:val>
                                            <p:strVal val="4*#ppt_w"/>
                                          </p:val>
                                        </p:tav>
                                        <p:tav tm="100000">
                                          <p:val>
                                            <p:strVal val="#ppt_w"/>
                                          </p:val>
                                        </p:tav>
                                      </p:tavLst>
                                    </p:anim>
                                    <p:anim calcmode="lin" valueType="num">
                                      <p:cBhvr>
                                        <p:cTn id="82" dur="1000" fill="hold"/>
                                        <p:tgtEl>
                                          <p:spTgt spid="160778"/>
                                        </p:tgtEl>
                                        <p:attrNameLst>
                                          <p:attrName>ppt_h</p:attrName>
                                        </p:attrNameLst>
                                      </p:cBhvr>
                                      <p:tavLst>
                                        <p:tav tm="0">
                                          <p:val>
                                            <p:strVal val="4*#ppt_h"/>
                                          </p:val>
                                        </p:tav>
                                        <p:tav tm="100000">
                                          <p:val>
                                            <p:strVal val="#ppt_h"/>
                                          </p:val>
                                        </p:tav>
                                      </p:tavLst>
                                    </p:anim>
                                  </p:childTnLst>
                                </p:cTn>
                              </p:par>
                            </p:childTnLst>
                          </p:cTn>
                        </p:par>
                        <p:par>
                          <p:cTn id="83" fill="hold" nodeType="afterGroup">
                            <p:stCondLst>
                              <p:cond delay="17000"/>
                            </p:stCondLst>
                            <p:childTnLst>
                              <p:par>
                                <p:cTn id="84" presetID="23" presetClass="entr" presetSubtype="32" fill="hold" nodeType="afterEffect">
                                  <p:stCondLst>
                                    <p:cond delay="0"/>
                                  </p:stCondLst>
                                  <p:childTnLst>
                                    <p:set>
                                      <p:cBhvr>
                                        <p:cTn id="85" dur="1" fill="hold">
                                          <p:stCondLst>
                                            <p:cond delay="0"/>
                                          </p:stCondLst>
                                        </p:cTn>
                                        <p:tgtEl>
                                          <p:spTgt spid="160783"/>
                                        </p:tgtEl>
                                        <p:attrNameLst>
                                          <p:attrName>style.visibility</p:attrName>
                                        </p:attrNameLst>
                                      </p:cBhvr>
                                      <p:to>
                                        <p:strVal val="visible"/>
                                      </p:to>
                                    </p:set>
                                    <p:anim calcmode="lin" valueType="num">
                                      <p:cBhvr>
                                        <p:cTn id="86" dur="1000" fill="hold"/>
                                        <p:tgtEl>
                                          <p:spTgt spid="160783"/>
                                        </p:tgtEl>
                                        <p:attrNameLst>
                                          <p:attrName>ppt_w</p:attrName>
                                        </p:attrNameLst>
                                      </p:cBhvr>
                                      <p:tavLst>
                                        <p:tav tm="0">
                                          <p:val>
                                            <p:strVal val="4*#ppt_w"/>
                                          </p:val>
                                        </p:tav>
                                        <p:tav tm="100000">
                                          <p:val>
                                            <p:strVal val="#ppt_w"/>
                                          </p:val>
                                        </p:tav>
                                      </p:tavLst>
                                    </p:anim>
                                    <p:anim calcmode="lin" valueType="num">
                                      <p:cBhvr>
                                        <p:cTn id="87" dur="1000" fill="hold"/>
                                        <p:tgtEl>
                                          <p:spTgt spid="160783"/>
                                        </p:tgtEl>
                                        <p:attrNameLst>
                                          <p:attrName>ppt_h</p:attrName>
                                        </p:attrNameLst>
                                      </p:cBhvr>
                                      <p:tavLst>
                                        <p:tav tm="0">
                                          <p:val>
                                            <p:strVal val="4*#ppt_h"/>
                                          </p:val>
                                        </p:tav>
                                        <p:tav tm="100000">
                                          <p:val>
                                            <p:strVal val="#ppt_h"/>
                                          </p:val>
                                        </p:tav>
                                      </p:tavLst>
                                    </p:anim>
                                  </p:childTnLst>
                                </p:cTn>
                              </p:par>
                            </p:childTnLst>
                          </p:cTn>
                        </p:par>
                        <p:par>
                          <p:cTn id="88" fill="hold" nodeType="afterGroup">
                            <p:stCondLst>
                              <p:cond delay="18000"/>
                            </p:stCondLst>
                            <p:childTnLst>
                              <p:par>
                                <p:cTn id="89" presetID="23" presetClass="entr" presetSubtype="32" fill="hold" nodeType="afterEffect">
                                  <p:stCondLst>
                                    <p:cond delay="0"/>
                                  </p:stCondLst>
                                  <p:childTnLst>
                                    <p:set>
                                      <p:cBhvr>
                                        <p:cTn id="90" dur="1" fill="hold">
                                          <p:stCondLst>
                                            <p:cond delay="0"/>
                                          </p:stCondLst>
                                        </p:cTn>
                                        <p:tgtEl>
                                          <p:spTgt spid="160775"/>
                                        </p:tgtEl>
                                        <p:attrNameLst>
                                          <p:attrName>style.visibility</p:attrName>
                                        </p:attrNameLst>
                                      </p:cBhvr>
                                      <p:to>
                                        <p:strVal val="visible"/>
                                      </p:to>
                                    </p:set>
                                    <p:anim calcmode="lin" valueType="num">
                                      <p:cBhvr>
                                        <p:cTn id="91" dur="1000" fill="hold"/>
                                        <p:tgtEl>
                                          <p:spTgt spid="160775"/>
                                        </p:tgtEl>
                                        <p:attrNameLst>
                                          <p:attrName>ppt_w</p:attrName>
                                        </p:attrNameLst>
                                      </p:cBhvr>
                                      <p:tavLst>
                                        <p:tav tm="0">
                                          <p:val>
                                            <p:strVal val="4*#ppt_w"/>
                                          </p:val>
                                        </p:tav>
                                        <p:tav tm="100000">
                                          <p:val>
                                            <p:strVal val="#ppt_w"/>
                                          </p:val>
                                        </p:tav>
                                      </p:tavLst>
                                    </p:anim>
                                    <p:anim calcmode="lin" valueType="num">
                                      <p:cBhvr>
                                        <p:cTn id="92" dur="1000" fill="hold"/>
                                        <p:tgtEl>
                                          <p:spTgt spid="160775"/>
                                        </p:tgtEl>
                                        <p:attrNameLst>
                                          <p:attrName>ppt_h</p:attrName>
                                        </p:attrNameLst>
                                      </p:cBhvr>
                                      <p:tavLst>
                                        <p:tav tm="0">
                                          <p:val>
                                            <p:strVal val="4*#ppt_h"/>
                                          </p:val>
                                        </p:tav>
                                        <p:tav tm="100000">
                                          <p:val>
                                            <p:strVal val="#ppt_h"/>
                                          </p:val>
                                        </p:tav>
                                      </p:tavLst>
                                    </p:anim>
                                  </p:childTnLst>
                                </p:cTn>
                              </p:par>
                            </p:childTnLst>
                          </p:cTn>
                        </p:par>
                        <p:par>
                          <p:cTn id="93" fill="hold" nodeType="afterGroup">
                            <p:stCondLst>
                              <p:cond delay="19000"/>
                            </p:stCondLst>
                            <p:childTnLst>
                              <p:par>
                                <p:cTn id="94" presetID="23" presetClass="entr" presetSubtype="32" fill="hold" nodeType="afterEffect">
                                  <p:stCondLst>
                                    <p:cond delay="0"/>
                                  </p:stCondLst>
                                  <p:childTnLst>
                                    <p:set>
                                      <p:cBhvr>
                                        <p:cTn id="95" dur="1" fill="hold">
                                          <p:stCondLst>
                                            <p:cond delay="0"/>
                                          </p:stCondLst>
                                        </p:cTn>
                                        <p:tgtEl>
                                          <p:spTgt spid="160780"/>
                                        </p:tgtEl>
                                        <p:attrNameLst>
                                          <p:attrName>style.visibility</p:attrName>
                                        </p:attrNameLst>
                                      </p:cBhvr>
                                      <p:to>
                                        <p:strVal val="visible"/>
                                      </p:to>
                                    </p:set>
                                    <p:anim calcmode="lin" valueType="num">
                                      <p:cBhvr>
                                        <p:cTn id="96" dur="1000" fill="hold"/>
                                        <p:tgtEl>
                                          <p:spTgt spid="160780"/>
                                        </p:tgtEl>
                                        <p:attrNameLst>
                                          <p:attrName>ppt_w</p:attrName>
                                        </p:attrNameLst>
                                      </p:cBhvr>
                                      <p:tavLst>
                                        <p:tav tm="0">
                                          <p:val>
                                            <p:strVal val="4*#ppt_w"/>
                                          </p:val>
                                        </p:tav>
                                        <p:tav tm="100000">
                                          <p:val>
                                            <p:strVal val="#ppt_w"/>
                                          </p:val>
                                        </p:tav>
                                      </p:tavLst>
                                    </p:anim>
                                    <p:anim calcmode="lin" valueType="num">
                                      <p:cBhvr>
                                        <p:cTn id="97" dur="1000" fill="hold"/>
                                        <p:tgtEl>
                                          <p:spTgt spid="160780"/>
                                        </p:tgtEl>
                                        <p:attrNameLst>
                                          <p:attrName>ppt_h</p:attrName>
                                        </p:attrNameLst>
                                      </p:cBhvr>
                                      <p:tavLst>
                                        <p:tav tm="0">
                                          <p:val>
                                            <p:strVal val="4*#ppt_h"/>
                                          </p:val>
                                        </p:tav>
                                        <p:tav tm="100000">
                                          <p:val>
                                            <p:strVal val="#ppt_h"/>
                                          </p:val>
                                        </p:tav>
                                      </p:tavLst>
                                    </p:anim>
                                  </p:childTnLst>
                                </p:cTn>
                              </p:par>
                            </p:childTnLst>
                          </p:cTn>
                        </p:par>
                        <p:par>
                          <p:cTn id="98" fill="hold" nodeType="afterGroup">
                            <p:stCondLst>
                              <p:cond delay="20000"/>
                            </p:stCondLst>
                            <p:childTnLst>
                              <p:par>
                                <p:cTn id="99" presetID="23" presetClass="entr" presetSubtype="32" fill="hold" nodeType="afterEffect">
                                  <p:stCondLst>
                                    <p:cond delay="0"/>
                                  </p:stCondLst>
                                  <p:childTnLst>
                                    <p:set>
                                      <p:cBhvr>
                                        <p:cTn id="100" dur="1" fill="hold">
                                          <p:stCondLst>
                                            <p:cond delay="0"/>
                                          </p:stCondLst>
                                        </p:cTn>
                                        <p:tgtEl>
                                          <p:spTgt spid="160793"/>
                                        </p:tgtEl>
                                        <p:attrNameLst>
                                          <p:attrName>style.visibility</p:attrName>
                                        </p:attrNameLst>
                                      </p:cBhvr>
                                      <p:to>
                                        <p:strVal val="visible"/>
                                      </p:to>
                                    </p:set>
                                    <p:anim calcmode="lin" valueType="num">
                                      <p:cBhvr>
                                        <p:cTn id="101" dur="1000" fill="hold"/>
                                        <p:tgtEl>
                                          <p:spTgt spid="160793"/>
                                        </p:tgtEl>
                                        <p:attrNameLst>
                                          <p:attrName>ppt_w</p:attrName>
                                        </p:attrNameLst>
                                      </p:cBhvr>
                                      <p:tavLst>
                                        <p:tav tm="0">
                                          <p:val>
                                            <p:strVal val="4*#ppt_w"/>
                                          </p:val>
                                        </p:tav>
                                        <p:tav tm="100000">
                                          <p:val>
                                            <p:strVal val="#ppt_w"/>
                                          </p:val>
                                        </p:tav>
                                      </p:tavLst>
                                    </p:anim>
                                    <p:anim calcmode="lin" valueType="num">
                                      <p:cBhvr>
                                        <p:cTn id="102" dur="1000" fill="hold"/>
                                        <p:tgtEl>
                                          <p:spTgt spid="160793"/>
                                        </p:tgtEl>
                                        <p:attrNameLst>
                                          <p:attrName>ppt_h</p:attrName>
                                        </p:attrNameLst>
                                      </p:cBhvr>
                                      <p:tavLst>
                                        <p:tav tm="0">
                                          <p:val>
                                            <p:strVal val="4*#ppt_h"/>
                                          </p:val>
                                        </p:tav>
                                        <p:tav tm="100000">
                                          <p:val>
                                            <p:strVal val="#ppt_h"/>
                                          </p:val>
                                        </p:tav>
                                      </p:tavLst>
                                    </p:anim>
                                  </p:childTnLst>
                                </p:cTn>
                              </p:par>
                            </p:childTnLst>
                          </p:cTn>
                        </p:par>
                        <p:par>
                          <p:cTn id="103" fill="hold" nodeType="afterGroup">
                            <p:stCondLst>
                              <p:cond delay="21000"/>
                            </p:stCondLst>
                            <p:childTnLst>
                              <p:par>
                                <p:cTn id="104" presetID="23" presetClass="entr" presetSubtype="32" fill="hold" nodeType="afterEffect">
                                  <p:stCondLst>
                                    <p:cond delay="0"/>
                                  </p:stCondLst>
                                  <p:childTnLst>
                                    <p:set>
                                      <p:cBhvr>
                                        <p:cTn id="105" dur="1" fill="hold">
                                          <p:stCondLst>
                                            <p:cond delay="0"/>
                                          </p:stCondLst>
                                        </p:cTn>
                                        <p:tgtEl>
                                          <p:spTgt spid="160796"/>
                                        </p:tgtEl>
                                        <p:attrNameLst>
                                          <p:attrName>style.visibility</p:attrName>
                                        </p:attrNameLst>
                                      </p:cBhvr>
                                      <p:to>
                                        <p:strVal val="visible"/>
                                      </p:to>
                                    </p:set>
                                    <p:anim calcmode="lin" valueType="num">
                                      <p:cBhvr>
                                        <p:cTn id="106" dur="1000" fill="hold"/>
                                        <p:tgtEl>
                                          <p:spTgt spid="160796"/>
                                        </p:tgtEl>
                                        <p:attrNameLst>
                                          <p:attrName>ppt_w</p:attrName>
                                        </p:attrNameLst>
                                      </p:cBhvr>
                                      <p:tavLst>
                                        <p:tav tm="0">
                                          <p:val>
                                            <p:strVal val="4*#ppt_w"/>
                                          </p:val>
                                        </p:tav>
                                        <p:tav tm="100000">
                                          <p:val>
                                            <p:strVal val="#ppt_w"/>
                                          </p:val>
                                        </p:tav>
                                      </p:tavLst>
                                    </p:anim>
                                    <p:anim calcmode="lin" valueType="num">
                                      <p:cBhvr>
                                        <p:cTn id="107" dur="1000" fill="hold"/>
                                        <p:tgtEl>
                                          <p:spTgt spid="160796"/>
                                        </p:tgtEl>
                                        <p:attrNameLst>
                                          <p:attrName>ppt_h</p:attrName>
                                        </p:attrNameLst>
                                      </p:cBhvr>
                                      <p:tavLst>
                                        <p:tav tm="0">
                                          <p:val>
                                            <p:strVal val="4*#ppt_h"/>
                                          </p:val>
                                        </p:tav>
                                        <p:tav tm="100000">
                                          <p:val>
                                            <p:strVal val="#ppt_h"/>
                                          </p:val>
                                        </p:tav>
                                      </p:tavLst>
                                    </p:anim>
                                  </p:childTnLst>
                                </p:cTn>
                              </p:par>
                            </p:childTnLst>
                          </p:cTn>
                        </p:par>
                        <p:par>
                          <p:cTn id="108" fill="hold" nodeType="afterGroup">
                            <p:stCondLst>
                              <p:cond delay="22000"/>
                            </p:stCondLst>
                            <p:childTnLst>
                              <p:par>
                                <p:cTn id="109" presetID="23" presetClass="entr" presetSubtype="32" fill="hold" nodeType="afterEffect">
                                  <p:stCondLst>
                                    <p:cond delay="0"/>
                                  </p:stCondLst>
                                  <p:childTnLst>
                                    <p:set>
                                      <p:cBhvr>
                                        <p:cTn id="110" dur="1" fill="hold">
                                          <p:stCondLst>
                                            <p:cond delay="0"/>
                                          </p:stCondLst>
                                        </p:cTn>
                                        <p:tgtEl>
                                          <p:spTgt spid="160800"/>
                                        </p:tgtEl>
                                        <p:attrNameLst>
                                          <p:attrName>style.visibility</p:attrName>
                                        </p:attrNameLst>
                                      </p:cBhvr>
                                      <p:to>
                                        <p:strVal val="visible"/>
                                      </p:to>
                                    </p:set>
                                    <p:anim calcmode="lin" valueType="num">
                                      <p:cBhvr>
                                        <p:cTn id="111" dur="1000" fill="hold"/>
                                        <p:tgtEl>
                                          <p:spTgt spid="160800"/>
                                        </p:tgtEl>
                                        <p:attrNameLst>
                                          <p:attrName>ppt_w</p:attrName>
                                        </p:attrNameLst>
                                      </p:cBhvr>
                                      <p:tavLst>
                                        <p:tav tm="0">
                                          <p:val>
                                            <p:strVal val="4*#ppt_w"/>
                                          </p:val>
                                        </p:tav>
                                        <p:tav tm="100000">
                                          <p:val>
                                            <p:strVal val="#ppt_w"/>
                                          </p:val>
                                        </p:tav>
                                      </p:tavLst>
                                    </p:anim>
                                    <p:anim calcmode="lin" valueType="num">
                                      <p:cBhvr>
                                        <p:cTn id="112" dur="1000" fill="hold"/>
                                        <p:tgtEl>
                                          <p:spTgt spid="160800"/>
                                        </p:tgtEl>
                                        <p:attrNameLst>
                                          <p:attrName>ppt_h</p:attrName>
                                        </p:attrNameLst>
                                      </p:cBhvr>
                                      <p:tavLst>
                                        <p:tav tm="0">
                                          <p:val>
                                            <p:strVal val="4*#ppt_h"/>
                                          </p:val>
                                        </p:tav>
                                        <p:tav tm="100000">
                                          <p:val>
                                            <p:strVal val="#ppt_h"/>
                                          </p:val>
                                        </p:tav>
                                      </p:tavLst>
                                    </p:anim>
                                  </p:childTnLst>
                                </p:cTn>
                              </p:par>
                            </p:childTnLst>
                          </p:cTn>
                        </p:par>
                        <p:par>
                          <p:cTn id="113" fill="hold" nodeType="afterGroup">
                            <p:stCondLst>
                              <p:cond delay="23000"/>
                            </p:stCondLst>
                            <p:childTnLst>
                              <p:par>
                                <p:cTn id="114" presetID="23" presetClass="entr" presetSubtype="32" fill="hold" nodeType="afterEffect">
                                  <p:stCondLst>
                                    <p:cond delay="0"/>
                                  </p:stCondLst>
                                  <p:childTnLst>
                                    <p:set>
                                      <p:cBhvr>
                                        <p:cTn id="115" dur="1" fill="hold">
                                          <p:stCondLst>
                                            <p:cond delay="0"/>
                                          </p:stCondLst>
                                        </p:cTn>
                                        <p:tgtEl>
                                          <p:spTgt spid="160798"/>
                                        </p:tgtEl>
                                        <p:attrNameLst>
                                          <p:attrName>style.visibility</p:attrName>
                                        </p:attrNameLst>
                                      </p:cBhvr>
                                      <p:to>
                                        <p:strVal val="visible"/>
                                      </p:to>
                                    </p:set>
                                    <p:anim calcmode="lin" valueType="num">
                                      <p:cBhvr>
                                        <p:cTn id="116" dur="1000" fill="hold"/>
                                        <p:tgtEl>
                                          <p:spTgt spid="160798"/>
                                        </p:tgtEl>
                                        <p:attrNameLst>
                                          <p:attrName>ppt_w</p:attrName>
                                        </p:attrNameLst>
                                      </p:cBhvr>
                                      <p:tavLst>
                                        <p:tav tm="0">
                                          <p:val>
                                            <p:strVal val="4*#ppt_w"/>
                                          </p:val>
                                        </p:tav>
                                        <p:tav tm="100000">
                                          <p:val>
                                            <p:strVal val="#ppt_w"/>
                                          </p:val>
                                        </p:tav>
                                      </p:tavLst>
                                    </p:anim>
                                    <p:anim calcmode="lin" valueType="num">
                                      <p:cBhvr>
                                        <p:cTn id="117" dur="1000" fill="hold"/>
                                        <p:tgtEl>
                                          <p:spTgt spid="160798"/>
                                        </p:tgtEl>
                                        <p:attrNameLst>
                                          <p:attrName>ppt_h</p:attrName>
                                        </p:attrNameLst>
                                      </p:cBhvr>
                                      <p:tavLst>
                                        <p:tav tm="0">
                                          <p:val>
                                            <p:strVal val="4*#ppt_h"/>
                                          </p:val>
                                        </p:tav>
                                        <p:tav tm="100000">
                                          <p:val>
                                            <p:strVal val="#ppt_h"/>
                                          </p:val>
                                        </p:tav>
                                      </p:tavLst>
                                    </p:anim>
                                  </p:childTnLst>
                                </p:cTn>
                              </p:par>
                            </p:childTnLst>
                          </p:cTn>
                        </p:par>
                        <p:par>
                          <p:cTn id="118" fill="hold" nodeType="afterGroup">
                            <p:stCondLst>
                              <p:cond delay="24000"/>
                            </p:stCondLst>
                            <p:childTnLst>
                              <p:par>
                                <p:cTn id="119" presetID="23" presetClass="entr" presetSubtype="32" fill="hold" nodeType="afterEffect">
                                  <p:stCondLst>
                                    <p:cond delay="0"/>
                                  </p:stCondLst>
                                  <p:childTnLst>
                                    <p:set>
                                      <p:cBhvr>
                                        <p:cTn id="120" dur="1" fill="hold">
                                          <p:stCondLst>
                                            <p:cond delay="0"/>
                                          </p:stCondLst>
                                        </p:cTn>
                                        <p:tgtEl>
                                          <p:spTgt spid="160779"/>
                                        </p:tgtEl>
                                        <p:attrNameLst>
                                          <p:attrName>style.visibility</p:attrName>
                                        </p:attrNameLst>
                                      </p:cBhvr>
                                      <p:to>
                                        <p:strVal val="visible"/>
                                      </p:to>
                                    </p:set>
                                    <p:anim calcmode="lin" valueType="num">
                                      <p:cBhvr>
                                        <p:cTn id="121" dur="1000" fill="hold"/>
                                        <p:tgtEl>
                                          <p:spTgt spid="160779"/>
                                        </p:tgtEl>
                                        <p:attrNameLst>
                                          <p:attrName>ppt_w</p:attrName>
                                        </p:attrNameLst>
                                      </p:cBhvr>
                                      <p:tavLst>
                                        <p:tav tm="0">
                                          <p:val>
                                            <p:strVal val="4*#ppt_w"/>
                                          </p:val>
                                        </p:tav>
                                        <p:tav tm="100000">
                                          <p:val>
                                            <p:strVal val="#ppt_w"/>
                                          </p:val>
                                        </p:tav>
                                      </p:tavLst>
                                    </p:anim>
                                    <p:anim calcmode="lin" valueType="num">
                                      <p:cBhvr>
                                        <p:cTn id="122" dur="1000" fill="hold"/>
                                        <p:tgtEl>
                                          <p:spTgt spid="160779"/>
                                        </p:tgtEl>
                                        <p:attrNameLst>
                                          <p:attrName>ppt_h</p:attrName>
                                        </p:attrNameLst>
                                      </p:cBhvr>
                                      <p:tavLst>
                                        <p:tav tm="0">
                                          <p:val>
                                            <p:strVal val="4*#ppt_h"/>
                                          </p:val>
                                        </p:tav>
                                        <p:tav tm="100000">
                                          <p:val>
                                            <p:strVal val="#ppt_h"/>
                                          </p:val>
                                        </p:tav>
                                      </p:tavLst>
                                    </p:anim>
                                  </p:childTnLst>
                                </p:cTn>
                              </p:par>
                            </p:childTnLst>
                          </p:cTn>
                        </p:par>
                        <p:par>
                          <p:cTn id="123" fill="hold" nodeType="afterGroup">
                            <p:stCondLst>
                              <p:cond delay="25000"/>
                            </p:stCondLst>
                            <p:childTnLst>
                              <p:par>
                                <p:cTn id="124" presetID="23" presetClass="entr" presetSubtype="32" fill="hold" nodeType="afterEffect">
                                  <p:stCondLst>
                                    <p:cond delay="0"/>
                                  </p:stCondLst>
                                  <p:childTnLst>
                                    <p:set>
                                      <p:cBhvr>
                                        <p:cTn id="125" dur="1" fill="hold">
                                          <p:stCondLst>
                                            <p:cond delay="0"/>
                                          </p:stCondLst>
                                        </p:cTn>
                                        <p:tgtEl>
                                          <p:spTgt spid="160799"/>
                                        </p:tgtEl>
                                        <p:attrNameLst>
                                          <p:attrName>style.visibility</p:attrName>
                                        </p:attrNameLst>
                                      </p:cBhvr>
                                      <p:to>
                                        <p:strVal val="visible"/>
                                      </p:to>
                                    </p:set>
                                    <p:anim calcmode="lin" valueType="num">
                                      <p:cBhvr>
                                        <p:cTn id="126" dur="1000" fill="hold"/>
                                        <p:tgtEl>
                                          <p:spTgt spid="160799"/>
                                        </p:tgtEl>
                                        <p:attrNameLst>
                                          <p:attrName>ppt_w</p:attrName>
                                        </p:attrNameLst>
                                      </p:cBhvr>
                                      <p:tavLst>
                                        <p:tav tm="0">
                                          <p:val>
                                            <p:strVal val="4*#ppt_w"/>
                                          </p:val>
                                        </p:tav>
                                        <p:tav tm="100000">
                                          <p:val>
                                            <p:strVal val="#ppt_w"/>
                                          </p:val>
                                        </p:tav>
                                      </p:tavLst>
                                    </p:anim>
                                    <p:anim calcmode="lin" valueType="num">
                                      <p:cBhvr>
                                        <p:cTn id="127" dur="1000" fill="hold"/>
                                        <p:tgtEl>
                                          <p:spTgt spid="160799"/>
                                        </p:tgtEl>
                                        <p:attrNameLst>
                                          <p:attrName>ppt_h</p:attrName>
                                        </p:attrNameLst>
                                      </p:cBhvr>
                                      <p:tavLst>
                                        <p:tav tm="0">
                                          <p:val>
                                            <p:strVal val="4*#ppt_h"/>
                                          </p:val>
                                        </p:tav>
                                        <p:tav tm="100000">
                                          <p:val>
                                            <p:strVal val="#ppt_h"/>
                                          </p:val>
                                        </p:tav>
                                      </p:tavLst>
                                    </p:anim>
                                  </p:childTnLst>
                                </p:cTn>
                              </p:par>
                            </p:childTnLst>
                          </p:cTn>
                        </p:par>
                        <p:par>
                          <p:cTn id="128" fill="hold" nodeType="afterGroup">
                            <p:stCondLst>
                              <p:cond delay="26000"/>
                            </p:stCondLst>
                            <p:childTnLst>
                              <p:par>
                                <p:cTn id="129" presetID="23" presetClass="entr" presetSubtype="32" fill="hold" nodeType="afterEffect">
                                  <p:stCondLst>
                                    <p:cond delay="0"/>
                                  </p:stCondLst>
                                  <p:childTnLst>
                                    <p:set>
                                      <p:cBhvr>
                                        <p:cTn id="130" dur="1" fill="hold">
                                          <p:stCondLst>
                                            <p:cond delay="0"/>
                                          </p:stCondLst>
                                        </p:cTn>
                                        <p:tgtEl>
                                          <p:spTgt spid="160844"/>
                                        </p:tgtEl>
                                        <p:attrNameLst>
                                          <p:attrName>style.visibility</p:attrName>
                                        </p:attrNameLst>
                                      </p:cBhvr>
                                      <p:to>
                                        <p:strVal val="visible"/>
                                      </p:to>
                                    </p:set>
                                    <p:anim calcmode="lin" valueType="num">
                                      <p:cBhvr>
                                        <p:cTn id="131" dur="1000" fill="hold"/>
                                        <p:tgtEl>
                                          <p:spTgt spid="160844"/>
                                        </p:tgtEl>
                                        <p:attrNameLst>
                                          <p:attrName>ppt_w</p:attrName>
                                        </p:attrNameLst>
                                      </p:cBhvr>
                                      <p:tavLst>
                                        <p:tav tm="0">
                                          <p:val>
                                            <p:strVal val="4*#ppt_w"/>
                                          </p:val>
                                        </p:tav>
                                        <p:tav tm="100000">
                                          <p:val>
                                            <p:strVal val="#ppt_w"/>
                                          </p:val>
                                        </p:tav>
                                      </p:tavLst>
                                    </p:anim>
                                    <p:anim calcmode="lin" valueType="num">
                                      <p:cBhvr>
                                        <p:cTn id="132" dur="1000" fill="hold"/>
                                        <p:tgtEl>
                                          <p:spTgt spid="160844"/>
                                        </p:tgtEl>
                                        <p:attrNameLst>
                                          <p:attrName>ppt_h</p:attrName>
                                        </p:attrNameLst>
                                      </p:cBhvr>
                                      <p:tavLst>
                                        <p:tav tm="0">
                                          <p:val>
                                            <p:strVal val="4*#ppt_h"/>
                                          </p:val>
                                        </p:tav>
                                        <p:tav tm="100000">
                                          <p:val>
                                            <p:strVal val="#ppt_h"/>
                                          </p:val>
                                        </p:tav>
                                      </p:tavLst>
                                    </p:anim>
                                  </p:childTnLst>
                                </p:cTn>
                              </p:par>
                            </p:childTnLst>
                          </p:cTn>
                        </p:par>
                        <p:par>
                          <p:cTn id="133" fill="hold" nodeType="afterGroup">
                            <p:stCondLst>
                              <p:cond delay="27000"/>
                            </p:stCondLst>
                            <p:childTnLst>
                              <p:par>
                                <p:cTn id="134" presetID="23" presetClass="entr" presetSubtype="32" fill="hold" nodeType="afterEffect">
                                  <p:stCondLst>
                                    <p:cond delay="0"/>
                                  </p:stCondLst>
                                  <p:childTnLst>
                                    <p:set>
                                      <p:cBhvr>
                                        <p:cTn id="135" dur="1" fill="hold">
                                          <p:stCondLst>
                                            <p:cond delay="0"/>
                                          </p:stCondLst>
                                        </p:cTn>
                                        <p:tgtEl>
                                          <p:spTgt spid="160795"/>
                                        </p:tgtEl>
                                        <p:attrNameLst>
                                          <p:attrName>style.visibility</p:attrName>
                                        </p:attrNameLst>
                                      </p:cBhvr>
                                      <p:to>
                                        <p:strVal val="visible"/>
                                      </p:to>
                                    </p:set>
                                    <p:anim calcmode="lin" valueType="num">
                                      <p:cBhvr>
                                        <p:cTn id="136" dur="1000" fill="hold"/>
                                        <p:tgtEl>
                                          <p:spTgt spid="160795"/>
                                        </p:tgtEl>
                                        <p:attrNameLst>
                                          <p:attrName>ppt_w</p:attrName>
                                        </p:attrNameLst>
                                      </p:cBhvr>
                                      <p:tavLst>
                                        <p:tav tm="0">
                                          <p:val>
                                            <p:strVal val="4*#ppt_w"/>
                                          </p:val>
                                        </p:tav>
                                        <p:tav tm="100000">
                                          <p:val>
                                            <p:strVal val="#ppt_w"/>
                                          </p:val>
                                        </p:tav>
                                      </p:tavLst>
                                    </p:anim>
                                    <p:anim calcmode="lin" valueType="num">
                                      <p:cBhvr>
                                        <p:cTn id="137" dur="1000" fill="hold"/>
                                        <p:tgtEl>
                                          <p:spTgt spid="160795"/>
                                        </p:tgtEl>
                                        <p:attrNameLst>
                                          <p:attrName>ppt_h</p:attrName>
                                        </p:attrNameLst>
                                      </p:cBhvr>
                                      <p:tavLst>
                                        <p:tav tm="0">
                                          <p:val>
                                            <p:strVal val="4*#ppt_h"/>
                                          </p:val>
                                        </p:tav>
                                        <p:tav tm="100000">
                                          <p:val>
                                            <p:strVal val="#ppt_h"/>
                                          </p:val>
                                        </p:tav>
                                      </p:tavLst>
                                    </p:anim>
                                  </p:childTnLst>
                                </p:cTn>
                              </p:par>
                            </p:childTnLst>
                          </p:cTn>
                        </p:par>
                        <p:par>
                          <p:cTn id="138" fill="hold" nodeType="afterGroup">
                            <p:stCondLst>
                              <p:cond delay="28000"/>
                            </p:stCondLst>
                            <p:childTnLst>
                              <p:par>
                                <p:cTn id="139" presetID="23" presetClass="entr" presetSubtype="32" fill="hold" nodeType="afterEffect">
                                  <p:stCondLst>
                                    <p:cond delay="0"/>
                                  </p:stCondLst>
                                  <p:childTnLst>
                                    <p:set>
                                      <p:cBhvr>
                                        <p:cTn id="140" dur="1" fill="hold">
                                          <p:stCondLst>
                                            <p:cond delay="0"/>
                                          </p:stCondLst>
                                        </p:cTn>
                                        <p:tgtEl>
                                          <p:spTgt spid="160777"/>
                                        </p:tgtEl>
                                        <p:attrNameLst>
                                          <p:attrName>style.visibility</p:attrName>
                                        </p:attrNameLst>
                                      </p:cBhvr>
                                      <p:to>
                                        <p:strVal val="visible"/>
                                      </p:to>
                                    </p:set>
                                    <p:anim calcmode="lin" valueType="num">
                                      <p:cBhvr>
                                        <p:cTn id="141" dur="1000" fill="hold"/>
                                        <p:tgtEl>
                                          <p:spTgt spid="160777"/>
                                        </p:tgtEl>
                                        <p:attrNameLst>
                                          <p:attrName>ppt_w</p:attrName>
                                        </p:attrNameLst>
                                      </p:cBhvr>
                                      <p:tavLst>
                                        <p:tav tm="0">
                                          <p:val>
                                            <p:strVal val="4*#ppt_w"/>
                                          </p:val>
                                        </p:tav>
                                        <p:tav tm="100000">
                                          <p:val>
                                            <p:strVal val="#ppt_w"/>
                                          </p:val>
                                        </p:tav>
                                      </p:tavLst>
                                    </p:anim>
                                    <p:anim calcmode="lin" valueType="num">
                                      <p:cBhvr>
                                        <p:cTn id="142" dur="1000" fill="hold"/>
                                        <p:tgtEl>
                                          <p:spTgt spid="160777"/>
                                        </p:tgtEl>
                                        <p:attrNameLst>
                                          <p:attrName>ppt_h</p:attrName>
                                        </p:attrNameLst>
                                      </p:cBhvr>
                                      <p:tavLst>
                                        <p:tav tm="0">
                                          <p:val>
                                            <p:strVal val="4*#ppt_h"/>
                                          </p:val>
                                        </p:tav>
                                        <p:tav tm="100000">
                                          <p:val>
                                            <p:strVal val="#ppt_h"/>
                                          </p:val>
                                        </p:tav>
                                      </p:tavLst>
                                    </p:anim>
                                  </p:childTnLst>
                                </p:cTn>
                              </p:par>
                            </p:childTnLst>
                          </p:cTn>
                        </p:par>
                        <p:par>
                          <p:cTn id="143" fill="hold" nodeType="afterGroup">
                            <p:stCondLst>
                              <p:cond delay="29000"/>
                            </p:stCondLst>
                            <p:childTnLst>
                              <p:par>
                                <p:cTn id="144" presetID="23" presetClass="entr" presetSubtype="32" fill="hold" nodeType="afterEffect">
                                  <p:stCondLst>
                                    <p:cond delay="0"/>
                                  </p:stCondLst>
                                  <p:childTnLst>
                                    <p:set>
                                      <p:cBhvr>
                                        <p:cTn id="145" dur="1" fill="hold">
                                          <p:stCondLst>
                                            <p:cond delay="0"/>
                                          </p:stCondLst>
                                        </p:cTn>
                                        <p:tgtEl>
                                          <p:spTgt spid="160840"/>
                                        </p:tgtEl>
                                        <p:attrNameLst>
                                          <p:attrName>style.visibility</p:attrName>
                                        </p:attrNameLst>
                                      </p:cBhvr>
                                      <p:to>
                                        <p:strVal val="visible"/>
                                      </p:to>
                                    </p:set>
                                    <p:anim calcmode="lin" valueType="num">
                                      <p:cBhvr>
                                        <p:cTn id="146" dur="1000" fill="hold"/>
                                        <p:tgtEl>
                                          <p:spTgt spid="160840"/>
                                        </p:tgtEl>
                                        <p:attrNameLst>
                                          <p:attrName>ppt_w</p:attrName>
                                        </p:attrNameLst>
                                      </p:cBhvr>
                                      <p:tavLst>
                                        <p:tav tm="0">
                                          <p:val>
                                            <p:strVal val="4*#ppt_w"/>
                                          </p:val>
                                        </p:tav>
                                        <p:tav tm="100000">
                                          <p:val>
                                            <p:strVal val="#ppt_w"/>
                                          </p:val>
                                        </p:tav>
                                      </p:tavLst>
                                    </p:anim>
                                    <p:anim calcmode="lin" valueType="num">
                                      <p:cBhvr>
                                        <p:cTn id="147" dur="1000" fill="hold"/>
                                        <p:tgtEl>
                                          <p:spTgt spid="160840"/>
                                        </p:tgtEl>
                                        <p:attrNameLst>
                                          <p:attrName>ppt_h</p:attrName>
                                        </p:attrNameLst>
                                      </p:cBhvr>
                                      <p:tavLst>
                                        <p:tav tm="0">
                                          <p:val>
                                            <p:strVal val="4*#ppt_h"/>
                                          </p:val>
                                        </p:tav>
                                        <p:tav tm="100000">
                                          <p:val>
                                            <p:strVal val="#ppt_h"/>
                                          </p:val>
                                        </p:tav>
                                      </p:tavLst>
                                    </p:anim>
                                  </p:childTnLst>
                                </p:cTn>
                              </p:par>
                            </p:childTnLst>
                          </p:cTn>
                        </p:par>
                        <p:par>
                          <p:cTn id="148" fill="hold" nodeType="afterGroup">
                            <p:stCondLst>
                              <p:cond delay="30000"/>
                            </p:stCondLst>
                            <p:childTnLst>
                              <p:par>
                                <p:cTn id="149" presetID="23" presetClass="entr" presetSubtype="32" fill="hold" nodeType="afterEffect">
                                  <p:stCondLst>
                                    <p:cond delay="0"/>
                                  </p:stCondLst>
                                  <p:childTnLst>
                                    <p:set>
                                      <p:cBhvr>
                                        <p:cTn id="150" dur="1" fill="hold">
                                          <p:stCondLst>
                                            <p:cond delay="0"/>
                                          </p:stCondLst>
                                        </p:cTn>
                                        <p:tgtEl>
                                          <p:spTgt spid="160834"/>
                                        </p:tgtEl>
                                        <p:attrNameLst>
                                          <p:attrName>style.visibility</p:attrName>
                                        </p:attrNameLst>
                                      </p:cBhvr>
                                      <p:to>
                                        <p:strVal val="visible"/>
                                      </p:to>
                                    </p:set>
                                    <p:anim calcmode="lin" valueType="num">
                                      <p:cBhvr>
                                        <p:cTn id="151" dur="1000" fill="hold"/>
                                        <p:tgtEl>
                                          <p:spTgt spid="160834"/>
                                        </p:tgtEl>
                                        <p:attrNameLst>
                                          <p:attrName>ppt_w</p:attrName>
                                        </p:attrNameLst>
                                      </p:cBhvr>
                                      <p:tavLst>
                                        <p:tav tm="0">
                                          <p:val>
                                            <p:strVal val="4*#ppt_w"/>
                                          </p:val>
                                        </p:tav>
                                        <p:tav tm="100000">
                                          <p:val>
                                            <p:strVal val="#ppt_w"/>
                                          </p:val>
                                        </p:tav>
                                      </p:tavLst>
                                    </p:anim>
                                    <p:anim calcmode="lin" valueType="num">
                                      <p:cBhvr>
                                        <p:cTn id="152" dur="1000" fill="hold"/>
                                        <p:tgtEl>
                                          <p:spTgt spid="160834"/>
                                        </p:tgtEl>
                                        <p:attrNameLst>
                                          <p:attrName>ppt_h</p:attrName>
                                        </p:attrNameLst>
                                      </p:cBhvr>
                                      <p:tavLst>
                                        <p:tav tm="0">
                                          <p:val>
                                            <p:strVal val="4*#ppt_h"/>
                                          </p:val>
                                        </p:tav>
                                        <p:tav tm="100000">
                                          <p:val>
                                            <p:strVal val="#ppt_h"/>
                                          </p:val>
                                        </p:tav>
                                      </p:tavLst>
                                    </p:anim>
                                  </p:childTnLst>
                                </p:cTn>
                              </p:par>
                            </p:childTnLst>
                          </p:cTn>
                        </p:par>
                        <p:par>
                          <p:cTn id="153" fill="hold" nodeType="afterGroup">
                            <p:stCondLst>
                              <p:cond delay="31000"/>
                            </p:stCondLst>
                            <p:childTnLst>
                              <p:par>
                                <p:cTn id="154" presetID="23" presetClass="entr" presetSubtype="32" fill="hold" nodeType="afterEffect">
                                  <p:stCondLst>
                                    <p:cond delay="0"/>
                                  </p:stCondLst>
                                  <p:childTnLst>
                                    <p:set>
                                      <p:cBhvr>
                                        <p:cTn id="155" dur="1" fill="hold">
                                          <p:stCondLst>
                                            <p:cond delay="0"/>
                                          </p:stCondLst>
                                        </p:cTn>
                                        <p:tgtEl>
                                          <p:spTgt spid="160839"/>
                                        </p:tgtEl>
                                        <p:attrNameLst>
                                          <p:attrName>style.visibility</p:attrName>
                                        </p:attrNameLst>
                                      </p:cBhvr>
                                      <p:to>
                                        <p:strVal val="visible"/>
                                      </p:to>
                                    </p:set>
                                    <p:anim calcmode="lin" valueType="num">
                                      <p:cBhvr>
                                        <p:cTn id="156" dur="1000" fill="hold"/>
                                        <p:tgtEl>
                                          <p:spTgt spid="160839"/>
                                        </p:tgtEl>
                                        <p:attrNameLst>
                                          <p:attrName>ppt_w</p:attrName>
                                        </p:attrNameLst>
                                      </p:cBhvr>
                                      <p:tavLst>
                                        <p:tav tm="0">
                                          <p:val>
                                            <p:strVal val="4*#ppt_w"/>
                                          </p:val>
                                        </p:tav>
                                        <p:tav tm="100000">
                                          <p:val>
                                            <p:strVal val="#ppt_w"/>
                                          </p:val>
                                        </p:tav>
                                      </p:tavLst>
                                    </p:anim>
                                    <p:anim calcmode="lin" valueType="num">
                                      <p:cBhvr>
                                        <p:cTn id="157" dur="1000" fill="hold"/>
                                        <p:tgtEl>
                                          <p:spTgt spid="160839"/>
                                        </p:tgtEl>
                                        <p:attrNameLst>
                                          <p:attrName>ppt_h</p:attrName>
                                        </p:attrNameLst>
                                      </p:cBhvr>
                                      <p:tavLst>
                                        <p:tav tm="0">
                                          <p:val>
                                            <p:strVal val="4*#ppt_h"/>
                                          </p:val>
                                        </p:tav>
                                        <p:tav tm="100000">
                                          <p:val>
                                            <p:strVal val="#ppt_h"/>
                                          </p:val>
                                        </p:tav>
                                      </p:tavLst>
                                    </p:anim>
                                  </p:childTnLst>
                                </p:cTn>
                              </p:par>
                            </p:childTnLst>
                          </p:cTn>
                        </p:par>
                        <p:par>
                          <p:cTn id="158" fill="hold" nodeType="afterGroup">
                            <p:stCondLst>
                              <p:cond delay="32000"/>
                            </p:stCondLst>
                            <p:childTnLst>
                              <p:par>
                                <p:cTn id="159" presetID="23" presetClass="entr" presetSubtype="32" fill="hold" nodeType="afterEffect">
                                  <p:stCondLst>
                                    <p:cond delay="0"/>
                                  </p:stCondLst>
                                  <p:childTnLst>
                                    <p:set>
                                      <p:cBhvr>
                                        <p:cTn id="160" dur="1" fill="hold">
                                          <p:stCondLst>
                                            <p:cond delay="0"/>
                                          </p:stCondLst>
                                        </p:cTn>
                                        <p:tgtEl>
                                          <p:spTgt spid="160790"/>
                                        </p:tgtEl>
                                        <p:attrNameLst>
                                          <p:attrName>style.visibility</p:attrName>
                                        </p:attrNameLst>
                                      </p:cBhvr>
                                      <p:to>
                                        <p:strVal val="visible"/>
                                      </p:to>
                                    </p:set>
                                    <p:anim calcmode="lin" valueType="num">
                                      <p:cBhvr>
                                        <p:cTn id="161" dur="1000" fill="hold"/>
                                        <p:tgtEl>
                                          <p:spTgt spid="160790"/>
                                        </p:tgtEl>
                                        <p:attrNameLst>
                                          <p:attrName>ppt_w</p:attrName>
                                        </p:attrNameLst>
                                      </p:cBhvr>
                                      <p:tavLst>
                                        <p:tav tm="0">
                                          <p:val>
                                            <p:strVal val="4*#ppt_w"/>
                                          </p:val>
                                        </p:tav>
                                        <p:tav tm="100000">
                                          <p:val>
                                            <p:strVal val="#ppt_w"/>
                                          </p:val>
                                        </p:tav>
                                      </p:tavLst>
                                    </p:anim>
                                    <p:anim calcmode="lin" valueType="num">
                                      <p:cBhvr>
                                        <p:cTn id="162" dur="1000" fill="hold"/>
                                        <p:tgtEl>
                                          <p:spTgt spid="160790"/>
                                        </p:tgtEl>
                                        <p:attrNameLst>
                                          <p:attrName>ppt_h</p:attrName>
                                        </p:attrNameLst>
                                      </p:cBhvr>
                                      <p:tavLst>
                                        <p:tav tm="0">
                                          <p:val>
                                            <p:strVal val="4*#ppt_h"/>
                                          </p:val>
                                        </p:tav>
                                        <p:tav tm="100000">
                                          <p:val>
                                            <p:strVal val="#ppt_h"/>
                                          </p:val>
                                        </p:tav>
                                      </p:tavLst>
                                    </p:anim>
                                  </p:childTnLst>
                                </p:cTn>
                              </p:par>
                            </p:childTnLst>
                          </p:cTn>
                        </p:par>
                        <p:par>
                          <p:cTn id="163" fill="hold" nodeType="afterGroup">
                            <p:stCondLst>
                              <p:cond delay="33000"/>
                            </p:stCondLst>
                            <p:childTnLst>
                              <p:par>
                                <p:cTn id="164" presetID="23" presetClass="entr" presetSubtype="32" fill="hold" nodeType="afterEffect">
                                  <p:stCondLst>
                                    <p:cond delay="0"/>
                                  </p:stCondLst>
                                  <p:childTnLst>
                                    <p:set>
                                      <p:cBhvr>
                                        <p:cTn id="165" dur="1" fill="hold">
                                          <p:stCondLst>
                                            <p:cond delay="0"/>
                                          </p:stCondLst>
                                        </p:cTn>
                                        <p:tgtEl>
                                          <p:spTgt spid="160837"/>
                                        </p:tgtEl>
                                        <p:attrNameLst>
                                          <p:attrName>style.visibility</p:attrName>
                                        </p:attrNameLst>
                                      </p:cBhvr>
                                      <p:to>
                                        <p:strVal val="visible"/>
                                      </p:to>
                                    </p:set>
                                    <p:anim calcmode="lin" valueType="num">
                                      <p:cBhvr>
                                        <p:cTn id="166" dur="1000" fill="hold"/>
                                        <p:tgtEl>
                                          <p:spTgt spid="160837"/>
                                        </p:tgtEl>
                                        <p:attrNameLst>
                                          <p:attrName>ppt_w</p:attrName>
                                        </p:attrNameLst>
                                      </p:cBhvr>
                                      <p:tavLst>
                                        <p:tav tm="0">
                                          <p:val>
                                            <p:strVal val="4*#ppt_w"/>
                                          </p:val>
                                        </p:tav>
                                        <p:tav tm="100000">
                                          <p:val>
                                            <p:strVal val="#ppt_w"/>
                                          </p:val>
                                        </p:tav>
                                      </p:tavLst>
                                    </p:anim>
                                    <p:anim calcmode="lin" valueType="num">
                                      <p:cBhvr>
                                        <p:cTn id="167" dur="1000" fill="hold"/>
                                        <p:tgtEl>
                                          <p:spTgt spid="160837"/>
                                        </p:tgtEl>
                                        <p:attrNameLst>
                                          <p:attrName>ppt_h</p:attrName>
                                        </p:attrNameLst>
                                      </p:cBhvr>
                                      <p:tavLst>
                                        <p:tav tm="0">
                                          <p:val>
                                            <p:strVal val="4*#ppt_h"/>
                                          </p:val>
                                        </p:tav>
                                        <p:tav tm="100000">
                                          <p:val>
                                            <p:strVal val="#ppt_h"/>
                                          </p:val>
                                        </p:tav>
                                      </p:tavLst>
                                    </p:anim>
                                  </p:childTnLst>
                                </p:cTn>
                              </p:par>
                            </p:childTnLst>
                          </p:cTn>
                        </p:par>
                        <p:par>
                          <p:cTn id="168" fill="hold" nodeType="afterGroup">
                            <p:stCondLst>
                              <p:cond delay="34000"/>
                            </p:stCondLst>
                            <p:childTnLst>
                              <p:par>
                                <p:cTn id="169" presetID="23" presetClass="entr" presetSubtype="32" fill="hold" nodeType="afterEffect">
                                  <p:stCondLst>
                                    <p:cond delay="0"/>
                                  </p:stCondLst>
                                  <p:childTnLst>
                                    <p:set>
                                      <p:cBhvr>
                                        <p:cTn id="170" dur="1" fill="hold">
                                          <p:stCondLst>
                                            <p:cond delay="0"/>
                                          </p:stCondLst>
                                        </p:cTn>
                                        <p:tgtEl>
                                          <p:spTgt spid="160791"/>
                                        </p:tgtEl>
                                        <p:attrNameLst>
                                          <p:attrName>style.visibility</p:attrName>
                                        </p:attrNameLst>
                                      </p:cBhvr>
                                      <p:to>
                                        <p:strVal val="visible"/>
                                      </p:to>
                                    </p:set>
                                    <p:anim calcmode="lin" valueType="num">
                                      <p:cBhvr>
                                        <p:cTn id="171" dur="1000" fill="hold"/>
                                        <p:tgtEl>
                                          <p:spTgt spid="160791"/>
                                        </p:tgtEl>
                                        <p:attrNameLst>
                                          <p:attrName>ppt_w</p:attrName>
                                        </p:attrNameLst>
                                      </p:cBhvr>
                                      <p:tavLst>
                                        <p:tav tm="0">
                                          <p:val>
                                            <p:strVal val="4*#ppt_w"/>
                                          </p:val>
                                        </p:tav>
                                        <p:tav tm="100000">
                                          <p:val>
                                            <p:strVal val="#ppt_w"/>
                                          </p:val>
                                        </p:tav>
                                      </p:tavLst>
                                    </p:anim>
                                    <p:anim calcmode="lin" valueType="num">
                                      <p:cBhvr>
                                        <p:cTn id="172" dur="1000" fill="hold"/>
                                        <p:tgtEl>
                                          <p:spTgt spid="160791"/>
                                        </p:tgtEl>
                                        <p:attrNameLst>
                                          <p:attrName>ppt_h</p:attrName>
                                        </p:attrNameLst>
                                      </p:cBhvr>
                                      <p:tavLst>
                                        <p:tav tm="0">
                                          <p:val>
                                            <p:strVal val="4*#ppt_h"/>
                                          </p:val>
                                        </p:tav>
                                        <p:tav tm="100000">
                                          <p:val>
                                            <p:strVal val="#ppt_h"/>
                                          </p:val>
                                        </p:tav>
                                      </p:tavLst>
                                    </p:anim>
                                  </p:childTnLst>
                                </p:cTn>
                              </p:par>
                            </p:childTnLst>
                          </p:cTn>
                        </p:par>
                        <p:par>
                          <p:cTn id="173" fill="hold" nodeType="afterGroup">
                            <p:stCondLst>
                              <p:cond delay="35000"/>
                            </p:stCondLst>
                            <p:childTnLst>
                              <p:par>
                                <p:cTn id="174" presetID="23" presetClass="entr" presetSubtype="32" fill="hold" nodeType="afterEffect">
                                  <p:stCondLst>
                                    <p:cond delay="0"/>
                                  </p:stCondLst>
                                  <p:childTnLst>
                                    <p:set>
                                      <p:cBhvr>
                                        <p:cTn id="175" dur="1" fill="hold">
                                          <p:stCondLst>
                                            <p:cond delay="0"/>
                                          </p:stCondLst>
                                        </p:cTn>
                                        <p:tgtEl>
                                          <p:spTgt spid="160789"/>
                                        </p:tgtEl>
                                        <p:attrNameLst>
                                          <p:attrName>style.visibility</p:attrName>
                                        </p:attrNameLst>
                                      </p:cBhvr>
                                      <p:to>
                                        <p:strVal val="visible"/>
                                      </p:to>
                                    </p:set>
                                    <p:anim calcmode="lin" valueType="num">
                                      <p:cBhvr>
                                        <p:cTn id="176" dur="1000" fill="hold"/>
                                        <p:tgtEl>
                                          <p:spTgt spid="160789"/>
                                        </p:tgtEl>
                                        <p:attrNameLst>
                                          <p:attrName>ppt_w</p:attrName>
                                        </p:attrNameLst>
                                      </p:cBhvr>
                                      <p:tavLst>
                                        <p:tav tm="0">
                                          <p:val>
                                            <p:strVal val="4*#ppt_w"/>
                                          </p:val>
                                        </p:tav>
                                        <p:tav tm="100000">
                                          <p:val>
                                            <p:strVal val="#ppt_w"/>
                                          </p:val>
                                        </p:tav>
                                      </p:tavLst>
                                    </p:anim>
                                    <p:anim calcmode="lin" valueType="num">
                                      <p:cBhvr>
                                        <p:cTn id="177" dur="1000" fill="hold"/>
                                        <p:tgtEl>
                                          <p:spTgt spid="160789"/>
                                        </p:tgtEl>
                                        <p:attrNameLst>
                                          <p:attrName>ppt_h</p:attrName>
                                        </p:attrNameLst>
                                      </p:cBhvr>
                                      <p:tavLst>
                                        <p:tav tm="0">
                                          <p:val>
                                            <p:strVal val="4*#ppt_h"/>
                                          </p:val>
                                        </p:tav>
                                        <p:tav tm="100000">
                                          <p:val>
                                            <p:strVal val="#ppt_h"/>
                                          </p:val>
                                        </p:tav>
                                      </p:tavLst>
                                    </p:anim>
                                  </p:childTnLst>
                                </p:cTn>
                              </p:par>
                            </p:childTnLst>
                          </p:cTn>
                        </p:par>
                        <p:par>
                          <p:cTn id="178" fill="hold" nodeType="afterGroup">
                            <p:stCondLst>
                              <p:cond delay="36000"/>
                            </p:stCondLst>
                            <p:childTnLst>
                              <p:par>
                                <p:cTn id="179" presetID="23" presetClass="entr" presetSubtype="32" fill="hold" nodeType="afterEffect">
                                  <p:stCondLst>
                                    <p:cond delay="0"/>
                                  </p:stCondLst>
                                  <p:childTnLst>
                                    <p:set>
                                      <p:cBhvr>
                                        <p:cTn id="180" dur="1" fill="hold">
                                          <p:stCondLst>
                                            <p:cond delay="0"/>
                                          </p:stCondLst>
                                        </p:cTn>
                                        <p:tgtEl>
                                          <p:spTgt spid="160836"/>
                                        </p:tgtEl>
                                        <p:attrNameLst>
                                          <p:attrName>style.visibility</p:attrName>
                                        </p:attrNameLst>
                                      </p:cBhvr>
                                      <p:to>
                                        <p:strVal val="visible"/>
                                      </p:to>
                                    </p:set>
                                    <p:anim calcmode="lin" valueType="num">
                                      <p:cBhvr>
                                        <p:cTn id="181" dur="1000" fill="hold"/>
                                        <p:tgtEl>
                                          <p:spTgt spid="160836"/>
                                        </p:tgtEl>
                                        <p:attrNameLst>
                                          <p:attrName>ppt_w</p:attrName>
                                        </p:attrNameLst>
                                      </p:cBhvr>
                                      <p:tavLst>
                                        <p:tav tm="0">
                                          <p:val>
                                            <p:strVal val="4*#ppt_w"/>
                                          </p:val>
                                        </p:tav>
                                        <p:tav tm="100000">
                                          <p:val>
                                            <p:strVal val="#ppt_w"/>
                                          </p:val>
                                        </p:tav>
                                      </p:tavLst>
                                    </p:anim>
                                    <p:anim calcmode="lin" valueType="num">
                                      <p:cBhvr>
                                        <p:cTn id="182" dur="1000" fill="hold"/>
                                        <p:tgtEl>
                                          <p:spTgt spid="160836"/>
                                        </p:tgtEl>
                                        <p:attrNameLst>
                                          <p:attrName>ppt_h</p:attrName>
                                        </p:attrNameLst>
                                      </p:cBhvr>
                                      <p:tavLst>
                                        <p:tav tm="0">
                                          <p:val>
                                            <p:strVal val="4*#ppt_h"/>
                                          </p:val>
                                        </p:tav>
                                        <p:tav tm="100000">
                                          <p:val>
                                            <p:strVal val="#ppt_h"/>
                                          </p:val>
                                        </p:tav>
                                      </p:tavLst>
                                    </p:anim>
                                  </p:childTnLst>
                                </p:cTn>
                              </p:par>
                            </p:childTnLst>
                          </p:cTn>
                        </p:par>
                        <p:par>
                          <p:cTn id="183" fill="hold" nodeType="afterGroup">
                            <p:stCondLst>
                              <p:cond delay="37000"/>
                            </p:stCondLst>
                            <p:childTnLst>
                              <p:par>
                                <p:cTn id="184" presetID="23" presetClass="entr" presetSubtype="32" fill="hold" nodeType="afterEffect">
                                  <p:stCondLst>
                                    <p:cond delay="0"/>
                                  </p:stCondLst>
                                  <p:childTnLst>
                                    <p:set>
                                      <p:cBhvr>
                                        <p:cTn id="185" dur="1" fill="hold">
                                          <p:stCondLst>
                                            <p:cond delay="0"/>
                                          </p:stCondLst>
                                        </p:cTn>
                                        <p:tgtEl>
                                          <p:spTgt spid="160841"/>
                                        </p:tgtEl>
                                        <p:attrNameLst>
                                          <p:attrName>style.visibility</p:attrName>
                                        </p:attrNameLst>
                                      </p:cBhvr>
                                      <p:to>
                                        <p:strVal val="visible"/>
                                      </p:to>
                                    </p:set>
                                    <p:anim calcmode="lin" valueType="num">
                                      <p:cBhvr>
                                        <p:cTn id="186" dur="1000" fill="hold"/>
                                        <p:tgtEl>
                                          <p:spTgt spid="160841"/>
                                        </p:tgtEl>
                                        <p:attrNameLst>
                                          <p:attrName>ppt_w</p:attrName>
                                        </p:attrNameLst>
                                      </p:cBhvr>
                                      <p:tavLst>
                                        <p:tav tm="0">
                                          <p:val>
                                            <p:strVal val="4*#ppt_w"/>
                                          </p:val>
                                        </p:tav>
                                        <p:tav tm="100000">
                                          <p:val>
                                            <p:strVal val="#ppt_w"/>
                                          </p:val>
                                        </p:tav>
                                      </p:tavLst>
                                    </p:anim>
                                    <p:anim calcmode="lin" valueType="num">
                                      <p:cBhvr>
                                        <p:cTn id="187" dur="1000" fill="hold"/>
                                        <p:tgtEl>
                                          <p:spTgt spid="160841"/>
                                        </p:tgtEl>
                                        <p:attrNameLst>
                                          <p:attrName>ppt_h</p:attrName>
                                        </p:attrNameLst>
                                      </p:cBhvr>
                                      <p:tavLst>
                                        <p:tav tm="0">
                                          <p:val>
                                            <p:strVal val="4*#ppt_h"/>
                                          </p:val>
                                        </p:tav>
                                        <p:tav tm="100000">
                                          <p:val>
                                            <p:strVal val="#ppt_h"/>
                                          </p:val>
                                        </p:tav>
                                      </p:tavLst>
                                    </p:anim>
                                  </p:childTnLst>
                                </p:cTn>
                              </p:par>
                            </p:childTnLst>
                          </p:cTn>
                        </p:par>
                        <p:par>
                          <p:cTn id="188" fill="hold" nodeType="afterGroup">
                            <p:stCondLst>
                              <p:cond delay="38000"/>
                            </p:stCondLst>
                            <p:childTnLst>
                              <p:par>
                                <p:cTn id="189" presetID="23" presetClass="entr" presetSubtype="32" fill="hold" nodeType="afterEffect">
                                  <p:stCondLst>
                                    <p:cond delay="0"/>
                                  </p:stCondLst>
                                  <p:childTnLst>
                                    <p:set>
                                      <p:cBhvr>
                                        <p:cTn id="190" dur="1" fill="hold">
                                          <p:stCondLst>
                                            <p:cond delay="0"/>
                                          </p:stCondLst>
                                        </p:cTn>
                                        <p:tgtEl>
                                          <p:spTgt spid="160802"/>
                                        </p:tgtEl>
                                        <p:attrNameLst>
                                          <p:attrName>style.visibility</p:attrName>
                                        </p:attrNameLst>
                                      </p:cBhvr>
                                      <p:to>
                                        <p:strVal val="visible"/>
                                      </p:to>
                                    </p:set>
                                    <p:anim calcmode="lin" valueType="num">
                                      <p:cBhvr>
                                        <p:cTn id="191" dur="1000" fill="hold"/>
                                        <p:tgtEl>
                                          <p:spTgt spid="160802"/>
                                        </p:tgtEl>
                                        <p:attrNameLst>
                                          <p:attrName>ppt_w</p:attrName>
                                        </p:attrNameLst>
                                      </p:cBhvr>
                                      <p:tavLst>
                                        <p:tav tm="0">
                                          <p:val>
                                            <p:strVal val="4*#ppt_w"/>
                                          </p:val>
                                        </p:tav>
                                        <p:tav tm="100000">
                                          <p:val>
                                            <p:strVal val="#ppt_w"/>
                                          </p:val>
                                        </p:tav>
                                      </p:tavLst>
                                    </p:anim>
                                    <p:anim calcmode="lin" valueType="num">
                                      <p:cBhvr>
                                        <p:cTn id="192" dur="1000" fill="hold"/>
                                        <p:tgtEl>
                                          <p:spTgt spid="160802"/>
                                        </p:tgtEl>
                                        <p:attrNameLst>
                                          <p:attrName>ppt_h</p:attrName>
                                        </p:attrNameLst>
                                      </p:cBhvr>
                                      <p:tavLst>
                                        <p:tav tm="0">
                                          <p:val>
                                            <p:strVal val="4*#ppt_h"/>
                                          </p:val>
                                        </p:tav>
                                        <p:tav tm="100000">
                                          <p:val>
                                            <p:strVal val="#ppt_h"/>
                                          </p:val>
                                        </p:tav>
                                      </p:tavLst>
                                    </p:anim>
                                  </p:childTnLst>
                                </p:cTn>
                              </p:par>
                            </p:childTnLst>
                          </p:cTn>
                        </p:par>
                        <p:par>
                          <p:cTn id="193" fill="hold" nodeType="afterGroup">
                            <p:stCondLst>
                              <p:cond delay="39000"/>
                            </p:stCondLst>
                            <p:childTnLst>
                              <p:par>
                                <p:cTn id="194" presetID="23" presetClass="entr" presetSubtype="32" fill="hold" nodeType="afterEffect">
                                  <p:stCondLst>
                                    <p:cond delay="0"/>
                                  </p:stCondLst>
                                  <p:childTnLst>
                                    <p:set>
                                      <p:cBhvr>
                                        <p:cTn id="195" dur="1" fill="hold">
                                          <p:stCondLst>
                                            <p:cond delay="0"/>
                                          </p:stCondLst>
                                        </p:cTn>
                                        <p:tgtEl>
                                          <p:spTgt spid="160842"/>
                                        </p:tgtEl>
                                        <p:attrNameLst>
                                          <p:attrName>style.visibility</p:attrName>
                                        </p:attrNameLst>
                                      </p:cBhvr>
                                      <p:to>
                                        <p:strVal val="visible"/>
                                      </p:to>
                                    </p:set>
                                    <p:anim calcmode="lin" valueType="num">
                                      <p:cBhvr>
                                        <p:cTn id="196" dur="1000" fill="hold"/>
                                        <p:tgtEl>
                                          <p:spTgt spid="160842"/>
                                        </p:tgtEl>
                                        <p:attrNameLst>
                                          <p:attrName>ppt_w</p:attrName>
                                        </p:attrNameLst>
                                      </p:cBhvr>
                                      <p:tavLst>
                                        <p:tav tm="0">
                                          <p:val>
                                            <p:strVal val="4*#ppt_w"/>
                                          </p:val>
                                        </p:tav>
                                        <p:tav tm="100000">
                                          <p:val>
                                            <p:strVal val="#ppt_w"/>
                                          </p:val>
                                        </p:tav>
                                      </p:tavLst>
                                    </p:anim>
                                    <p:anim calcmode="lin" valueType="num">
                                      <p:cBhvr>
                                        <p:cTn id="197" dur="1000" fill="hold"/>
                                        <p:tgtEl>
                                          <p:spTgt spid="160842"/>
                                        </p:tgtEl>
                                        <p:attrNameLst>
                                          <p:attrName>ppt_h</p:attrName>
                                        </p:attrNameLst>
                                      </p:cBhvr>
                                      <p:tavLst>
                                        <p:tav tm="0">
                                          <p:val>
                                            <p:strVal val="4*#ppt_h"/>
                                          </p:val>
                                        </p:tav>
                                        <p:tav tm="100000">
                                          <p:val>
                                            <p:strVal val="#ppt_h"/>
                                          </p:val>
                                        </p:tav>
                                      </p:tavLst>
                                    </p:anim>
                                  </p:childTnLst>
                                </p:cTn>
                              </p:par>
                            </p:childTnLst>
                          </p:cTn>
                        </p:par>
                        <p:par>
                          <p:cTn id="198" fill="hold" nodeType="afterGroup">
                            <p:stCondLst>
                              <p:cond delay="40000"/>
                            </p:stCondLst>
                            <p:childTnLst>
                              <p:par>
                                <p:cTn id="199" presetID="23" presetClass="entr" presetSubtype="32" fill="hold" nodeType="afterEffect">
                                  <p:stCondLst>
                                    <p:cond delay="0"/>
                                  </p:stCondLst>
                                  <p:childTnLst>
                                    <p:set>
                                      <p:cBhvr>
                                        <p:cTn id="200" dur="1" fill="hold">
                                          <p:stCondLst>
                                            <p:cond delay="0"/>
                                          </p:stCondLst>
                                        </p:cTn>
                                        <p:tgtEl>
                                          <p:spTgt spid="160856"/>
                                        </p:tgtEl>
                                        <p:attrNameLst>
                                          <p:attrName>style.visibility</p:attrName>
                                        </p:attrNameLst>
                                      </p:cBhvr>
                                      <p:to>
                                        <p:strVal val="visible"/>
                                      </p:to>
                                    </p:set>
                                    <p:anim calcmode="lin" valueType="num">
                                      <p:cBhvr>
                                        <p:cTn id="201" dur="1000" fill="hold"/>
                                        <p:tgtEl>
                                          <p:spTgt spid="160856"/>
                                        </p:tgtEl>
                                        <p:attrNameLst>
                                          <p:attrName>ppt_w</p:attrName>
                                        </p:attrNameLst>
                                      </p:cBhvr>
                                      <p:tavLst>
                                        <p:tav tm="0">
                                          <p:val>
                                            <p:strVal val="4*#ppt_w"/>
                                          </p:val>
                                        </p:tav>
                                        <p:tav tm="100000">
                                          <p:val>
                                            <p:strVal val="#ppt_w"/>
                                          </p:val>
                                        </p:tav>
                                      </p:tavLst>
                                    </p:anim>
                                    <p:anim calcmode="lin" valueType="num">
                                      <p:cBhvr>
                                        <p:cTn id="202" dur="1000" fill="hold"/>
                                        <p:tgtEl>
                                          <p:spTgt spid="160856"/>
                                        </p:tgtEl>
                                        <p:attrNameLst>
                                          <p:attrName>ppt_h</p:attrName>
                                        </p:attrNameLst>
                                      </p:cBhvr>
                                      <p:tavLst>
                                        <p:tav tm="0">
                                          <p:val>
                                            <p:strVal val="4*#ppt_h"/>
                                          </p:val>
                                        </p:tav>
                                        <p:tav tm="100000">
                                          <p:val>
                                            <p:strVal val="#ppt_h"/>
                                          </p:val>
                                        </p:tav>
                                      </p:tavLst>
                                    </p:anim>
                                  </p:childTnLst>
                                </p:cTn>
                              </p:par>
                            </p:childTnLst>
                          </p:cTn>
                        </p:par>
                        <p:par>
                          <p:cTn id="203" fill="hold" nodeType="afterGroup">
                            <p:stCondLst>
                              <p:cond delay="41000"/>
                            </p:stCondLst>
                            <p:childTnLst>
                              <p:par>
                                <p:cTn id="204" presetID="23" presetClass="entr" presetSubtype="32" fill="hold" nodeType="afterEffect">
                                  <p:stCondLst>
                                    <p:cond delay="0"/>
                                  </p:stCondLst>
                                  <p:childTnLst>
                                    <p:set>
                                      <p:cBhvr>
                                        <p:cTn id="205" dur="1" fill="hold">
                                          <p:stCondLst>
                                            <p:cond delay="0"/>
                                          </p:stCondLst>
                                        </p:cTn>
                                        <p:tgtEl>
                                          <p:spTgt spid="160853"/>
                                        </p:tgtEl>
                                        <p:attrNameLst>
                                          <p:attrName>style.visibility</p:attrName>
                                        </p:attrNameLst>
                                      </p:cBhvr>
                                      <p:to>
                                        <p:strVal val="visible"/>
                                      </p:to>
                                    </p:set>
                                    <p:anim calcmode="lin" valueType="num">
                                      <p:cBhvr>
                                        <p:cTn id="206" dur="1000" fill="hold"/>
                                        <p:tgtEl>
                                          <p:spTgt spid="160853"/>
                                        </p:tgtEl>
                                        <p:attrNameLst>
                                          <p:attrName>ppt_w</p:attrName>
                                        </p:attrNameLst>
                                      </p:cBhvr>
                                      <p:tavLst>
                                        <p:tav tm="0">
                                          <p:val>
                                            <p:strVal val="4*#ppt_w"/>
                                          </p:val>
                                        </p:tav>
                                        <p:tav tm="100000">
                                          <p:val>
                                            <p:strVal val="#ppt_w"/>
                                          </p:val>
                                        </p:tav>
                                      </p:tavLst>
                                    </p:anim>
                                    <p:anim calcmode="lin" valueType="num">
                                      <p:cBhvr>
                                        <p:cTn id="207" dur="1000" fill="hold"/>
                                        <p:tgtEl>
                                          <p:spTgt spid="160853"/>
                                        </p:tgtEl>
                                        <p:attrNameLst>
                                          <p:attrName>ppt_h</p:attrName>
                                        </p:attrNameLst>
                                      </p:cBhvr>
                                      <p:tavLst>
                                        <p:tav tm="0">
                                          <p:val>
                                            <p:strVal val="4*#ppt_h"/>
                                          </p:val>
                                        </p:tav>
                                        <p:tav tm="100000">
                                          <p:val>
                                            <p:strVal val="#ppt_h"/>
                                          </p:val>
                                        </p:tav>
                                      </p:tavLst>
                                    </p:anim>
                                  </p:childTnLst>
                                </p:cTn>
                              </p:par>
                            </p:childTnLst>
                          </p:cTn>
                        </p:par>
                        <p:par>
                          <p:cTn id="208" fill="hold" nodeType="afterGroup">
                            <p:stCondLst>
                              <p:cond delay="42000"/>
                            </p:stCondLst>
                            <p:childTnLst>
                              <p:par>
                                <p:cTn id="209" presetID="23" presetClass="entr" presetSubtype="32" fill="hold" nodeType="afterEffect">
                                  <p:stCondLst>
                                    <p:cond delay="0"/>
                                  </p:stCondLst>
                                  <p:childTnLst>
                                    <p:set>
                                      <p:cBhvr>
                                        <p:cTn id="210" dur="1" fill="hold">
                                          <p:stCondLst>
                                            <p:cond delay="0"/>
                                          </p:stCondLst>
                                        </p:cTn>
                                        <p:tgtEl>
                                          <p:spTgt spid="160857"/>
                                        </p:tgtEl>
                                        <p:attrNameLst>
                                          <p:attrName>style.visibility</p:attrName>
                                        </p:attrNameLst>
                                      </p:cBhvr>
                                      <p:to>
                                        <p:strVal val="visible"/>
                                      </p:to>
                                    </p:set>
                                    <p:anim calcmode="lin" valueType="num">
                                      <p:cBhvr>
                                        <p:cTn id="211" dur="1000" fill="hold"/>
                                        <p:tgtEl>
                                          <p:spTgt spid="160857"/>
                                        </p:tgtEl>
                                        <p:attrNameLst>
                                          <p:attrName>ppt_w</p:attrName>
                                        </p:attrNameLst>
                                      </p:cBhvr>
                                      <p:tavLst>
                                        <p:tav tm="0">
                                          <p:val>
                                            <p:strVal val="4*#ppt_w"/>
                                          </p:val>
                                        </p:tav>
                                        <p:tav tm="100000">
                                          <p:val>
                                            <p:strVal val="#ppt_w"/>
                                          </p:val>
                                        </p:tav>
                                      </p:tavLst>
                                    </p:anim>
                                    <p:anim calcmode="lin" valueType="num">
                                      <p:cBhvr>
                                        <p:cTn id="212" dur="1000" fill="hold"/>
                                        <p:tgtEl>
                                          <p:spTgt spid="160857"/>
                                        </p:tgtEl>
                                        <p:attrNameLst>
                                          <p:attrName>ppt_h</p:attrName>
                                        </p:attrNameLst>
                                      </p:cBhvr>
                                      <p:tavLst>
                                        <p:tav tm="0">
                                          <p:val>
                                            <p:strVal val="4*#ppt_h"/>
                                          </p:val>
                                        </p:tav>
                                        <p:tav tm="100000">
                                          <p:val>
                                            <p:strVal val="#ppt_h"/>
                                          </p:val>
                                        </p:tav>
                                      </p:tavLst>
                                    </p:anim>
                                  </p:childTnLst>
                                </p:cTn>
                              </p:par>
                            </p:childTnLst>
                          </p:cTn>
                        </p:par>
                        <p:par>
                          <p:cTn id="213" fill="hold" nodeType="afterGroup">
                            <p:stCondLst>
                              <p:cond delay="43000"/>
                            </p:stCondLst>
                            <p:childTnLst>
                              <p:par>
                                <p:cTn id="214" presetID="23" presetClass="entr" presetSubtype="32" fill="hold" nodeType="afterEffect">
                                  <p:stCondLst>
                                    <p:cond delay="0"/>
                                  </p:stCondLst>
                                  <p:childTnLst>
                                    <p:set>
                                      <p:cBhvr>
                                        <p:cTn id="215" dur="1" fill="hold">
                                          <p:stCondLst>
                                            <p:cond delay="0"/>
                                          </p:stCondLst>
                                        </p:cTn>
                                        <p:tgtEl>
                                          <p:spTgt spid="160845"/>
                                        </p:tgtEl>
                                        <p:attrNameLst>
                                          <p:attrName>style.visibility</p:attrName>
                                        </p:attrNameLst>
                                      </p:cBhvr>
                                      <p:to>
                                        <p:strVal val="visible"/>
                                      </p:to>
                                    </p:set>
                                    <p:anim calcmode="lin" valueType="num">
                                      <p:cBhvr>
                                        <p:cTn id="216" dur="1000" fill="hold"/>
                                        <p:tgtEl>
                                          <p:spTgt spid="160845"/>
                                        </p:tgtEl>
                                        <p:attrNameLst>
                                          <p:attrName>ppt_w</p:attrName>
                                        </p:attrNameLst>
                                      </p:cBhvr>
                                      <p:tavLst>
                                        <p:tav tm="0">
                                          <p:val>
                                            <p:strVal val="4*#ppt_w"/>
                                          </p:val>
                                        </p:tav>
                                        <p:tav tm="100000">
                                          <p:val>
                                            <p:strVal val="#ppt_w"/>
                                          </p:val>
                                        </p:tav>
                                      </p:tavLst>
                                    </p:anim>
                                    <p:anim calcmode="lin" valueType="num">
                                      <p:cBhvr>
                                        <p:cTn id="217" dur="1000" fill="hold"/>
                                        <p:tgtEl>
                                          <p:spTgt spid="160845"/>
                                        </p:tgtEl>
                                        <p:attrNameLst>
                                          <p:attrName>ppt_h</p:attrName>
                                        </p:attrNameLst>
                                      </p:cBhvr>
                                      <p:tavLst>
                                        <p:tav tm="0">
                                          <p:val>
                                            <p:strVal val="4*#ppt_h"/>
                                          </p:val>
                                        </p:tav>
                                        <p:tav tm="100000">
                                          <p:val>
                                            <p:strVal val="#ppt_h"/>
                                          </p:val>
                                        </p:tav>
                                      </p:tavLst>
                                    </p:anim>
                                  </p:childTnLst>
                                </p:cTn>
                              </p:par>
                            </p:childTnLst>
                          </p:cTn>
                        </p:par>
                        <p:par>
                          <p:cTn id="218" fill="hold" nodeType="afterGroup">
                            <p:stCondLst>
                              <p:cond delay="44000"/>
                            </p:stCondLst>
                            <p:childTnLst>
                              <p:par>
                                <p:cTn id="219" presetID="23" presetClass="entr" presetSubtype="32" fill="hold" nodeType="afterEffect">
                                  <p:stCondLst>
                                    <p:cond delay="0"/>
                                  </p:stCondLst>
                                  <p:childTnLst>
                                    <p:set>
                                      <p:cBhvr>
                                        <p:cTn id="220" dur="1" fill="hold">
                                          <p:stCondLst>
                                            <p:cond delay="0"/>
                                          </p:stCondLst>
                                        </p:cTn>
                                        <p:tgtEl>
                                          <p:spTgt spid="160833"/>
                                        </p:tgtEl>
                                        <p:attrNameLst>
                                          <p:attrName>style.visibility</p:attrName>
                                        </p:attrNameLst>
                                      </p:cBhvr>
                                      <p:to>
                                        <p:strVal val="visible"/>
                                      </p:to>
                                    </p:set>
                                    <p:anim calcmode="lin" valueType="num">
                                      <p:cBhvr>
                                        <p:cTn id="221" dur="1000" fill="hold"/>
                                        <p:tgtEl>
                                          <p:spTgt spid="160833"/>
                                        </p:tgtEl>
                                        <p:attrNameLst>
                                          <p:attrName>ppt_w</p:attrName>
                                        </p:attrNameLst>
                                      </p:cBhvr>
                                      <p:tavLst>
                                        <p:tav tm="0">
                                          <p:val>
                                            <p:strVal val="4*#ppt_w"/>
                                          </p:val>
                                        </p:tav>
                                        <p:tav tm="100000">
                                          <p:val>
                                            <p:strVal val="#ppt_w"/>
                                          </p:val>
                                        </p:tav>
                                      </p:tavLst>
                                    </p:anim>
                                    <p:anim calcmode="lin" valueType="num">
                                      <p:cBhvr>
                                        <p:cTn id="222" dur="1000" fill="hold"/>
                                        <p:tgtEl>
                                          <p:spTgt spid="160833"/>
                                        </p:tgtEl>
                                        <p:attrNameLst>
                                          <p:attrName>ppt_h</p:attrName>
                                        </p:attrNameLst>
                                      </p:cBhvr>
                                      <p:tavLst>
                                        <p:tav tm="0">
                                          <p:val>
                                            <p:strVal val="4*#ppt_h"/>
                                          </p:val>
                                        </p:tav>
                                        <p:tav tm="100000">
                                          <p:val>
                                            <p:strVal val="#ppt_h"/>
                                          </p:val>
                                        </p:tav>
                                      </p:tavLst>
                                    </p:anim>
                                  </p:childTnLst>
                                </p:cTn>
                              </p:par>
                            </p:childTnLst>
                          </p:cTn>
                        </p:par>
                        <p:par>
                          <p:cTn id="223" fill="hold" nodeType="afterGroup">
                            <p:stCondLst>
                              <p:cond delay="45000"/>
                            </p:stCondLst>
                            <p:childTnLst>
                              <p:par>
                                <p:cTn id="224" presetID="23" presetClass="entr" presetSubtype="32" fill="hold" nodeType="afterEffect">
                                  <p:stCondLst>
                                    <p:cond delay="0"/>
                                  </p:stCondLst>
                                  <p:childTnLst>
                                    <p:set>
                                      <p:cBhvr>
                                        <p:cTn id="225" dur="1" fill="hold">
                                          <p:stCondLst>
                                            <p:cond delay="0"/>
                                          </p:stCondLst>
                                        </p:cTn>
                                        <p:tgtEl>
                                          <p:spTgt spid="160832"/>
                                        </p:tgtEl>
                                        <p:attrNameLst>
                                          <p:attrName>style.visibility</p:attrName>
                                        </p:attrNameLst>
                                      </p:cBhvr>
                                      <p:to>
                                        <p:strVal val="visible"/>
                                      </p:to>
                                    </p:set>
                                    <p:anim calcmode="lin" valueType="num">
                                      <p:cBhvr>
                                        <p:cTn id="226" dur="1000" fill="hold"/>
                                        <p:tgtEl>
                                          <p:spTgt spid="160832"/>
                                        </p:tgtEl>
                                        <p:attrNameLst>
                                          <p:attrName>ppt_w</p:attrName>
                                        </p:attrNameLst>
                                      </p:cBhvr>
                                      <p:tavLst>
                                        <p:tav tm="0">
                                          <p:val>
                                            <p:strVal val="4*#ppt_w"/>
                                          </p:val>
                                        </p:tav>
                                        <p:tav tm="100000">
                                          <p:val>
                                            <p:strVal val="#ppt_w"/>
                                          </p:val>
                                        </p:tav>
                                      </p:tavLst>
                                    </p:anim>
                                    <p:anim calcmode="lin" valueType="num">
                                      <p:cBhvr>
                                        <p:cTn id="227" dur="1000" fill="hold"/>
                                        <p:tgtEl>
                                          <p:spTgt spid="160832"/>
                                        </p:tgtEl>
                                        <p:attrNameLst>
                                          <p:attrName>ppt_h</p:attrName>
                                        </p:attrNameLst>
                                      </p:cBhvr>
                                      <p:tavLst>
                                        <p:tav tm="0">
                                          <p:val>
                                            <p:strVal val="4*#ppt_h"/>
                                          </p:val>
                                        </p:tav>
                                        <p:tav tm="100000">
                                          <p:val>
                                            <p:strVal val="#ppt_h"/>
                                          </p:val>
                                        </p:tav>
                                      </p:tavLst>
                                    </p:anim>
                                  </p:childTnLst>
                                </p:cTn>
                              </p:par>
                            </p:childTnLst>
                          </p:cTn>
                        </p:par>
                        <p:par>
                          <p:cTn id="228" fill="hold" nodeType="afterGroup">
                            <p:stCondLst>
                              <p:cond delay="46000"/>
                            </p:stCondLst>
                            <p:childTnLst>
                              <p:par>
                                <p:cTn id="229" presetID="23" presetClass="entr" presetSubtype="32" fill="hold" nodeType="afterEffect">
                                  <p:stCondLst>
                                    <p:cond delay="0"/>
                                  </p:stCondLst>
                                  <p:childTnLst>
                                    <p:set>
                                      <p:cBhvr>
                                        <p:cTn id="230" dur="1" fill="hold">
                                          <p:stCondLst>
                                            <p:cond delay="0"/>
                                          </p:stCondLst>
                                        </p:cTn>
                                        <p:tgtEl>
                                          <p:spTgt spid="160854"/>
                                        </p:tgtEl>
                                        <p:attrNameLst>
                                          <p:attrName>style.visibility</p:attrName>
                                        </p:attrNameLst>
                                      </p:cBhvr>
                                      <p:to>
                                        <p:strVal val="visible"/>
                                      </p:to>
                                    </p:set>
                                    <p:anim calcmode="lin" valueType="num">
                                      <p:cBhvr>
                                        <p:cTn id="231" dur="1000" fill="hold"/>
                                        <p:tgtEl>
                                          <p:spTgt spid="160854"/>
                                        </p:tgtEl>
                                        <p:attrNameLst>
                                          <p:attrName>ppt_w</p:attrName>
                                        </p:attrNameLst>
                                      </p:cBhvr>
                                      <p:tavLst>
                                        <p:tav tm="0">
                                          <p:val>
                                            <p:strVal val="4*#ppt_w"/>
                                          </p:val>
                                        </p:tav>
                                        <p:tav tm="100000">
                                          <p:val>
                                            <p:strVal val="#ppt_w"/>
                                          </p:val>
                                        </p:tav>
                                      </p:tavLst>
                                    </p:anim>
                                    <p:anim calcmode="lin" valueType="num">
                                      <p:cBhvr>
                                        <p:cTn id="232" dur="1000" fill="hold"/>
                                        <p:tgtEl>
                                          <p:spTgt spid="160854"/>
                                        </p:tgtEl>
                                        <p:attrNameLst>
                                          <p:attrName>ppt_h</p:attrName>
                                        </p:attrNameLst>
                                      </p:cBhvr>
                                      <p:tavLst>
                                        <p:tav tm="0">
                                          <p:val>
                                            <p:strVal val="4*#ppt_h"/>
                                          </p:val>
                                        </p:tav>
                                        <p:tav tm="100000">
                                          <p:val>
                                            <p:strVal val="#ppt_h"/>
                                          </p:val>
                                        </p:tav>
                                      </p:tavLst>
                                    </p:anim>
                                  </p:childTnLst>
                                </p:cTn>
                              </p:par>
                            </p:childTnLst>
                          </p:cTn>
                        </p:par>
                        <p:par>
                          <p:cTn id="233" fill="hold" nodeType="afterGroup">
                            <p:stCondLst>
                              <p:cond delay="47000"/>
                            </p:stCondLst>
                            <p:childTnLst>
                              <p:par>
                                <p:cTn id="234" presetID="23" presetClass="entr" presetSubtype="32" fill="hold" nodeType="afterEffect">
                                  <p:stCondLst>
                                    <p:cond delay="0"/>
                                  </p:stCondLst>
                                  <p:childTnLst>
                                    <p:set>
                                      <p:cBhvr>
                                        <p:cTn id="235" dur="1" fill="hold">
                                          <p:stCondLst>
                                            <p:cond delay="0"/>
                                          </p:stCondLst>
                                        </p:cTn>
                                        <p:tgtEl>
                                          <p:spTgt spid="160848"/>
                                        </p:tgtEl>
                                        <p:attrNameLst>
                                          <p:attrName>style.visibility</p:attrName>
                                        </p:attrNameLst>
                                      </p:cBhvr>
                                      <p:to>
                                        <p:strVal val="visible"/>
                                      </p:to>
                                    </p:set>
                                    <p:anim calcmode="lin" valueType="num">
                                      <p:cBhvr>
                                        <p:cTn id="236" dur="1000" fill="hold"/>
                                        <p:tgtEl>
                                          <p:spTgt spid="160848"/>
                                        </p:tgtEl>
                                        <p:attrNameLst>
                                          <p:attrName>ppt_w</p:attrName>
                                        </p:attrNameLst>
                                      </p:cBhvr>
                                      <p:tavLst>
                                        <p:tav tm="0">
                                          <p:val>
                                            <p:strVal val="4*#ppt_w"/>
                                          </p:val>
                                        </p:tav>
                                        <p:tav tm="100000">
                                          <p:val>
                                            <p:strVal val="#ppt_w"/>
                                          </p:val>
                                        </p:tav>
                                      </p:tavLst>
                                    </p:anim>
                                    <p:anim calcmode="lin" valueType="num">
                                      <p:cBhvr>
                                        <p:cTn id="237" dur="1000" fill="hold"/>
                                        <p:tgtEl>
                                          <p:spTgt spid="160848"/>
                                        </p:tgtEl>
                                        <p:attrNameLst>
                                          <p:attrName>ppt_h</p:attrName>
                                        </p:attrNameLst>
                                      </p:cBhvr>
                                      <p:tavLst>
                                        <p:tav tm="0">
                                          <p:val>
                                            <p:strVal val="4*#ppt_h"/>
                                          </p:val>
                                        </p:tav>
                                        <p:tav tm="100000">
                                          <p:val>
                                            <p:strVal val="#ppt_h"/>
                                          </p:val>
                                        </p:tav>
                                      </p:tavLst>
                                    </p:anim>
                                  </p:childTnLst>
                                </p:cTn>
                              </p:par>
                            </p:childTnLst>
                          </p:cTn>
                        </p:par>
                        <p:par>
                          <p:cTn id="238" fill="hold" nodeType="afterGroup">
                            <p:stCondLst>
                              <p:cond delay="48000"/>
                            </p:stCondLst>
                            <p:childTnLst>
                              <p:par>
                                <p:cTn id="239" presetID="23" presetClass="entr" presetSubtype="32" fill="hold" nodeType="afterEffect">
                                  <p:stCondLst>
                                    <p:cond delay="0"/>
                                  </p:stCondLst>
                                  <p:childTnLst>
                                    <p:set>
                                      <p:cBhvr>
                                        <p:cTn id="240" dur="1" fill="hold">
                                          <p:stCondLst>
                                            <p:cond delay="0"/>
                                          </p:stCondLst>
                                        </p:cTn>
                                        <p:tgtEl>
                                          <p:spTgt spid="160850"/>
                                        </p:tgtEl>
                                        <p:attrNameLst>
                                          <p:attrName>style.visibility</p:attrName>
                                        </p:attrNameLst>
                                      </p:cBhvr>
                                      <p:to>
                                        <p:strVal val="visible"/>
                                      </p:to>
                                    </p:set>
                                    <p:anim calcmode="lin" valueType="num">
                                      <p:cBhvr>
                                        <p:cTn id="241" dur="1000" fill="hold"/>
                                        <p:tgtEl>
                                          <p:spTgt spid="160850"/>
                                        </p:tgtEl>
                                        <p:attrNameLst>
                                          <p:attrName>ppt_w</p:attrName>
                                        </p:attrNameLst>
                                      </p:cBhvr>
                                      <p:tavLst>
                                        <p:tav tm="0">
                                          <p:val>
                                            <p:strVal val="4*#ppt_w"/>
                                          </p:val>
                                        </p:tav>
                                        <p:tav tm="100000">
                                          <p:val>
                                            <p:strVal val="#ppt_w"/>
                                          </p:val>
                                        </p:tav>
                                      </p:tavLst>
                                    </p:anim>
                                    <p:anim calcmode="lin" valueType="num">
                                      <p:cBhvr>
                                        <p:cTn id="242" dur="1000" fill="hold"/>
                                        <p:tgtEl>
                                          <p:spTgt spid="160850"/>
                                        </p:tgtEl>
                                        <p:attrNameLst>
                                          <p:attrName>ppt_h</p:attrName>
                                        </p:attrNameLst>
                                      </p:cBhvr>
                                      <p:tavLst>
                                        <p:tav tm="0">
                                          <p:val>
                                            <p:strVal val="4*#ppt_h"/>
                                          </p:val>
                                        </p:tav>
                                        <p:tav tm="100000">
                                          <p:val>
                                            <p:strVal val="#ppt_h"/>
                                          </p:val>
                                        </p:tav>
                                      </p:tavLst>
                                    </p:anim>
                                  </p:childTnLst>
                                </p:cTn>
                              </p:par>
                            </p:childTnLst>
                          </p:cTn>
                        </p:par>
                        <p:par>
                          <p:cTn id="243" fill="hold" nodeType="afterGroup">
                            <p:stCondLst>
                              <p:cond delay="49000"/>
                            </p:stCondLst>
                            <p:childTnLst>
                              <p:par>
                                <p:cTn id="244" presetID="23" presetClass="entr" presetSubtype="32" fill="hold" nodeType="afterEffect">
                                  <p:stCondLst>
                                    <p:cond delay="0"/>
                                  </p:stCondLst>
                                  <p:childTnLst>
                                    <p:set>
                                      <p:cBhvr>
                                        <p:cTn id="245" dur="1" fill="hold">
                                          <p:stCondLst>
                                            <p:cond delay="0"/>
                                          </p:stCondLst>
                                        </p:cTn>
                                        <p:tgtEl>
                                          <p:spTgt spid="160855"/>
                                        </p:tgtEl>
                                        <p:attrNameLst>
                                          <p:attrName>style.visibility</p:attrName>
                                        </p:attrNameLst>
                                      </p:cBhvr>
                                      <p:to>
                                        <p:strVal val="visible"/>
                                      </p:to>
                                    </p:set>
                                    <p:anim calcmode="lin" valueType="num">
                                      <p:cBhvr>
                                        <p:cTn id="246" dur="1000" fill="hold"/>
                                        <p:tgtEl>
                                          <p:spTgt spid="160855"/>
                                        </p:tgtEl>
                                        <p:attrNameLst>
                                          <p:attrName>ppt_w</p:attrName>
                                        </p:attrNameLst>
                                      </p:cBhvr>
                                      <p:tavLst>
                                        <p:tav tm="0">
                                          <p:val>
                                            <p:strVal val="4*#ppt_w"/>
                                          </p:val>
                                        </p:tav>
                                        <p:tav tm="100000">
                                          <p:val>
                                            <p:strVal val="#ppt_w"/>
                                          </p:val>
                                        </p:tav>
                                      </p:tavLst>
                                    </p:anim>
                                    <p:anim calcmode="lin" valueType="num">
                                      <p:cBhvr>
                                        <p:cTn id="247" dur="1000" fill="hold"/>
                                        <p:tgtEl>
                                          <p:spTgt spid="160855"/>
                                        </p:tgtEl>
                                        <p:attrNameLst>
                                          <p:attrName>ppt_h</p:attrName>
                                        </p:attrNameLst>
                                      </p:cBhvr>
                                      <p:tavLst>
                                        <p:tav tm="0">
                                          <p:val>
                                            <p:strVal val="4*#ppt_h"/>
                                          </p:val>
                                        </p:tav>
                                        <p:tav tm="100000">
                                          <p:val>
                                            <p:strVal val="#ppt_h"/>
                                          </p:val>
                                        </p:tav>
                                      </p:tavLst>
                                    </p:anim>
                                  </p:childTnLst>
                                </p:cTn>
                              </p:par>
                            </p:childTnLst>
                          </p:cTn>
                        </p:par>
                        <p:par>
                          <p:cTn id="248" fill="hold" nodeType="afterGroup">
                            <p:stCondLst>
                              <p:cond delay="50000"/>
                            </p:stCondLst>
                            <p:childTnLst>
                              <p:par>
                                <p:cTn id="249" presetID="23" presetClass="entr" presetSubtype="32" fill="hold" nodeType="afterEffect">
                                  <p:stCondLst>
                                    <p:cond delay="0"/>
                                  </p:stCondLst>
                                  <p:childTnLst>
                                    <p:set>
                                      <p:cBhvr>
                                        <p:cTn id="250" dur="1" fill="hold">
                                          <p:stCondLst>
                                            <p:cond delay="0"/>
                                          </p:stCondLst>
                                        </p:cTn>
                                        <p:tgtEl>
                                          <p:spTgt spid="160847"/>
                                        </p:tgtEl>
                                        <p:attrNameLst>
                                          <p:attrName>style.visibility</p:attrName>
                                        </p:attrNameLst>
                                      </p:cBhvr>
                                      <p:to>
                                        <p:strVal val="visible"/>
                                      </p:to>
                                    </p:set>
                                    <p:anim calcmode="lin" valueType="num">
                                      <p:cBhvr>
                                        <p:cTn id="251" dur="1000" fill="hold"/>
                                        <p:tgtEl>
                                          <p:spTgt spid="160847"/>
                                        </p:tgtEl>
                                        <p:attrNameLst>
                                          <p:attrName>ppt_w</p:attrName>
                                        </p:attrNameLst>
                                      </p:cBhvr>
                                      <p:tavLst>
                                        <p:tav tm="0">
                                          <p:val>
                                            <p:strVal val="4*#ppt_w"/>
                                          </p:val>
                                        </p:tav>
                                        <p:tav tm="100000">
                                          <p:val>
                                            <p:strVal val="#ppt_w"/>
                                          </p:val>
                                        </p:tav>
                                      </p:tavLst>
                                    </p:anim>
                                    <p:anim calcmode="lin" valueType="num">
                                      <p:cBhvr>
                                        <p:cTn id="252" dur="1000" fill="hold"/>
                                        <p:tgtEl>
                                          <p:spTgt spid="160847"/>
                                        </p:tgtEl>
                                        <p:attrNameLst>
                                          <p:attrName>ppt_h</p:attrName>
                                        </p:attrNameLst>
                                      </p:cBhvr>
                                      <p:tavLst>
                                        <p:tav tm="0">
                                          <p:val>
                                            <p:strVal val="4*#ppt_h"/>
                                          </p:val>
                                        </p:tav>
                                        <p:tav tm="100000">
                                          <p:val>
                                            <p:strVal val="#ppt_h"/>
                                          </p:val>
                                        </p:tav>
                                      </p:tavLst>
                                    </p:anim>
                                  </p:childTnLst>
                                </p:cTn>
                              </p:par>
                            </p:childTnLst>
                          </p:cTn>
                        </p:par>
                        <p:par>
                          <p:cTn id="253" fill="hold" nodeType="afterGroup">
                            <p:stCondLst>
                              <p:cond delay="51000"/>
                            </p:stCondLst>
                            <p:childTnLst>
                              <p:par>
                                <p:cTn id="254" presetID="23" presetClass="entr" presetSubtype="32" fill="hold" nodeType="afterEffect">
                                  <p:stCondLst>
                                    <p:cond delay="0"/>
                                  </p:stCondLst>
                                  <p:childTnLst>
                                    <p:set>
                                      <p:cBhvr>
                                        <p:cTn id="255" dur="1" fill="hold">
                                          <p:stCondLst>
                                            <p:cond delay="0"/>
                                          </p:stCondLst>
                                        </p:cTn>
                                        <p:tgtEl>
                                          <p:spTgt spid="160864"/>
                                        </p:tgtEl>
                                        <p:attrNameLst>
                                          <p:attrName>style.visibility</p:attrName>
                                        </p:attrNameLst>
                                      </p:cBhvr>
                                      <p:to>
                                        <p:strVal val="visible"/>
                                      </p:to>
                                    </p:set>
                                    <p:anim calcmode="lin" valueType="num">
                                      <p:cBhvr>
                                        <p:cTn id="256" dur="1000" fill="hold"/>
                                        <p:tgtEl>
                                          <p:spTgt spid="160864"/>
                                        </p:tgtEl>
                                        <p:attrNameLst>
                                          <p:attrName>ppt_w</p:attrName>
                                        </p:attrNameLst>
                                      </p:cBhvr>
                                      <p:tavLst>
                                        <p:tav tm="0">
                                          <p:val>
                                            <p:strVal val="4*#ppt_w"/>
                                          </p:val>
                                        </p:tav>
                                        <p:tav tm="100000">
                                          <p:val>
                                            <p:strVal val="#ppt_w"/>
                                          </p:val>
                                        </p:tav>
                                      </p:tavLst>
                                    </p:anim>
                                    <p:anim calcmode="lin" valueType="num">
                                      <p:cBhvr>
                                        <p:cTn id="257" dur="1000" fill="hold"/>
                                        <p:tgtEl>
                                          <p:spTgt spid="160864"/>
                                        </p:tgtEl>
                                        <p:attrNameLst>
                                          <p:attrName>ppt_h</p:attrName>
                                        </p:attrNameLst>
                                      </p:cBhvr>
                                      <p:tavLst>
                                        <p:tav tm="0">
                                          <p:val>
                                            <p:strVal val="4*#ppt_h"/>
                                          </p:val>
                                        </p:tav>
                                        <p:tav tm="100000">
                                          <p:val>
                                            <p:strVal val="#ppt_h"/>
                                          </p:val>
                                        </p:tav>
                                      </p:tavLst>
                                    </p:anim>
                                  </p:childTnLst>
                                </p:cTn>
                              </p:par>
                            </p:childTnLst>
                          </p:cTn>
                        </p:par>
                        <p:par>
                          <p:cTn id="258" fill="hold" nodeType="afterGroup">
                            <p:stCondLst>
                              <p:cond delay="52000"/>
                            </p:stCondLst>
                            <p:childTnLst>
                              <p:par>
                                <p:cTn id="259" presetID="23" presetClass="entr" presetSubtype="32" fill="hold" nodeType="afterEffect">
                                  <p:stCondLst>
                                    <p:cond delay="0"/>
                                  </p:stCondLst>
                                  <p:childTnLst>
                                    <p:set>
                                      <p:cBhvr>
                                        <p:cTn id="260" dur="1" fill="hold">
                                          <p:stCondLst>
                                            <p:cond delay="0"/>
                                          </p:stCondLst>
                                        </p:cTn>
                                        <p:tgtEl>
                                          <p:spTgt spid="160861"/>
                                        </p:tgtEl>
                                        <p:attrNameLst>
                                          <p:attrName>style.visibility</p:attrName>
                                        </p:attrNameLst>
                                      </p:cBhvr>
                                      <p:to>
                                        <p:strVal val="visible"/>
                                      </p:to>
                                    </p:set>
                                    <p:anim calcmode="lin" valueType="num">
                                      <p:cBhvr>
                                        <p:cTn id="261" dur="1000" fill="hold"/>
                                        <p:tgtEl>
                                          <p:spTgt spid="160861"/>
                                        </p:tgtEl>
                                        <p:attrNameLst>
                                          <p:attrName>ppt_w</p:attrName>
                                        </p:attrNameLst>
                                      </p:cBhvr>
                                      <p:tavLst>
                                        <p:tav tm="0">
                                          <p:val>
                                            <p:strVal val="4*#ppt_w"/>
                                          </p:val>
                                        </p:tav>
                                        <p:tav tm="100000">
                                          <p:val>
                                            <p:strVal val="#ppt_w"/>
                                          </p:val>
                                        </p:tav>
                                      </p:tavLst>
                                    </p:anim>
                                    <p:anim calcmode="lin" valueType="num">
                                      <p:cBhvr>
                                        <p:cTn id="262" dur="1000" fill="hold"/>
                                        <p:tgtEl>
                                          <p:spTgt spid="160861"/>
                                        </p:tgtEl>
                                        <p:attrNameLst>
                                          <p:attrName>ppt_h</p:attrName>
                                        </p:attrNameLst>
                                      </p:cBhvr>
                                      <p:tavLst>
                                        <p:tav tm="0">
                                          <p:val>
                                            <p:strVal val="4*#ppt_h"/>
                                          </p:val>
                                        </p:tav>
                                        <p:tav tm="100000">
                                          <p:val>
                                            <p:strVal val="#ppt_h"/>
                                          </p:val>
                                        </p:tav>
                                      </p:tavLst>
                                    </p:anim>
                                  </p:childTnLst>
                                </p:cTn>
                              </p:par>
                            </p:childTnLst>
                          </p:cTn>
                        </p:par>
                        <p:par>
                          <p:cTn id="263" fill="hold" nodeType="afterGroup">
                            <p:stCondLst>
                              <p:cond delay="53000"/>
                            </p:stCondLst>
                            <p:childTnLst>
                              <p:par>
                                <p:cTn id="264" presetID="23" presetClass="entr" presetSubtype="32" fill="hold" nodeType="afterEffect">
                                  <p:stCondLst>
                                    <p:cond delay="0"/>
                                  </p:stCondLst>
                                  <p:childTnLst>
                                    <p:set>
                                      <p:cBhvr>
                                        <p:cTn id="265" dur="1" fill="hold">
                                          <p:stCondLst>
                                            <p:cond delay="0"/>
                                          </p:stCondLst>
                                        </p:cTn>
                                        <p:tgtEl>
                                          <p:spTgt spid="160852"/>
                                        </p:tgtEl>
                                        <p:attrNameLst>
                                          <p:attrName>style.visibility</p:attrName>
                                        </p:attrNameLst>
                                      </p:cBhvr>
                                      <p:to>
                                        <p:strVal val="visible"/>
                                      </p:to>
                                    </p:set>
                                    <p:anim calcmode="lin" valueType="num">
                                      <p:cBhvr>
                                        <p:cTn id="266" dur="1000" fill="hold"/>
                                        <p:tgtEl>
                                          <p:spTgt spid="160852"/>
                                        </p:tgtEl>
                                        <p:attrNameLst>
                                          <p:attrName>ppt_w</p:attrName>
                                        </p:attrNameLst>
                                      </p:cBhvr>
                                      <p:tavLst>
                                        <p:tav tm="0">
                                          <p:val>
                                            <p:strVal val="4*#ppt_w"/>
                                          </p:val>
                                        </p:tav>
                                        <p:tav tm="100000">
                                          <p:val>
                                            <p:strVal val="#ppt_w"/>
                                          </p:val>
                                        </p:tav>
                                      </p:tavLst>
                                    </p:anim>
                                    <p:anim calcmode="lin" valueType="num">
                                      <p:cBhvr>
                                        <p:cTn id="267" dur="1000" fill="hold"/>
                                        <p:tgtEl>
                                          <p:spTgt spid="160852"/>
                                        </p:tgtEl>
                                        <p:attrNameLst>
                                          <p:attrName>ppt_h</p:attrName>
                                        </p:attrNameLst>
                                      </p:cBhvr>
                                      <p:tavLst>
                                        <p:tav tm="0">
                                          <p:val>
                                            <p:strVal val="4*#ppt_h"/>
                                          </p:val>
                                        </p:tav>
                                        <p:tav tm="100000">
                                          <p:val>
                                            <p:strVal val="#ppt_h"/>
                                          </p:val>
                                        </p:tav>
                                      </p:tavLst>
                                    </p:anim>
                                  </p:childTnLst>
                                </p:cTn>
                              </p:par>
                            </p:childTnLst>
                          </p:cTn>
                        </p:par>
                        <p:par>
                          <p:cTn id="268" fill="hold" nodeType="afterGroup">
                            <p:stCondLst>
                              <p:cond delay="54000"/>
                            </p:stCondLst>
                            <p:childTnLst>
                              <p:par>
                                <p:cTn id="269" presetID="23" presetClass="entr" presetSubtype="32" fill="hold" nodeType="afterEffect">
                                  <p:stCondLst>
                                    <p:cond delay="0"/>
                                  </p:stCondLst>
                                  <p:childTnLst>
                                    <p:set>
                                      <p:cBhvr>
                                        <p:cTn id="270" dur="1" fill="hold">
                                          <p:stCondLst>
                                            <p:cond delay="0"/>
                                          </p:stCondLst>
                                        </p:cTn>
                                        <p:tgtEl>
                                          <p:spTgt spid="160866"/>
                                        </p:tgtEl>
                                        <p:attrNameLst>
                                          <p:attrName>style.visibility</p:attrName>
                                        </p:attrNameLst>
                                      </p:cBhvr>
                                      <p:to>
                                        <p:strVal val="visible"/>
                                      </p:to>
                                    </p:set>
                                    <p:anim calcmode="lin" valueType="num">
                                      <p:cBhvr>
                                        <p:cTn id="271" dur="1000" fill="hold"/>
                                        <p:tgtEl>
                                          <p:spTgt spid="160866"/>
                                        </p:tgtEl>
                                        <p:attrNameLst>
                                          <p:attrName>ppt_w</p:attrName>
                                        </p:attrNameLst>
                                      </p:cBhvr>
                                      <p:tavLst>
                                        <p:tav tm="0">
                                          <p:val>
                                            <p:strVal val="4*#ppt_w"/>
                                          </p:val>
                                        </p:tav>
                                        <p:tav tm="100000">
                                          <p:val>
                                            <p:strVal val="#ppt_w"/>
                                          </p:val>
                                        </p:tav>
                                      </p:tavLst>
                                    </p:anim>
                                    <p:anim calcmode="lin" valueType="num">
                                      <p:cBhvr>
                                        <p:cTn id="272" dur="1000" fill="hold"/>
                                        <p:tgtEl>
                                          <p:spTgt spid="160866"/>
                                        </p:tgtEl>
                                        <p:attrNameLst>
                                          <p:attrName>ppt_h</p:attrName>
                                        </p:attrNameLst>
                                      </p:cBhvr>
                                      <p:tavLst>
                                        <p:tav tm="0">
                                          <p:val>
                                            <p:strVal val="4*#ppt_h"/>
                                          </p:val>
                                        </p:tav>
                                        <p:tav tm="100000">
                                          <p:val>
                                            <p:strVal val="#ppt_h"/>
                                          </p:val>
                                        </p:tav>
                                      </p:tavLst>
                                    </p:anim>
                                  </p:childTnLst>
                                </p:cTn>
                              </p:par>
                            </p:childTnLst>
                          </p:cTn>
                        </p:par>
                        <p:par>
                          <p:cTn id="273" fill="hold" nodeType="afterGroup">
                            <p:stCondLst>
                              <p:cond delay="55000"/>
                            </p:stCondLst>
                            <p:childTnLst>
                              <p:par>
                                <p:cTn id="274" presetID="23" presetClass="entr" presetSubtype="32" fill="hold" nodeType="afterEffect">
                                  <p:stCondLst>
                                    <p:cond delay="0"/>
                                  </p:stCondLst>
                                  <p:childTnLst>
                                    <p:set>
                                      <p:cBhvr>
                                        <p:cTn id="275" dur="1" fill="hold">
                                          <p:stCondLst>
                                            <p:cond delay="0"/>
                                          </p:stCondLst>
                                        </p:cTn>
                                        <p:tgtEl>
                                          <p:spTgt spid="160835"/>
                                        </p:tgtEl>
                                        <p:attrNameLst>
                                          <p:attrName>style.visibility</p:attrName>
                                        </p:attrNameLst>
                                      </p:cBhvr>
                                      <p:to>
                                        <p:strVal val="visible"/>
                                      </p:to>
                                    </p:set>
                                    <p:anim calcmode="lin" valueType="num">
                                      <p:cBhvr>
                                        <p:cTn id="276" dur="1000" fill="hold"/>
                                        <p:tgtEl>
                                          <p:spTgt spid="160835"/>
                                        </p:tgtEl>
                                        <p:attrNameLst>
                                          <p:attrName>ppt_w</p:attrName>
                                        </p:attrNameLst>
                                      </p:cBhvr>
                                      <p:tavLst>
                                        <p:tav tm="0">
                                          <p:val>
                                            <p:strVal val="4*#ppt_w"/>
                                          </p:val>
                                        </p:tav>
                                        <p:tav tm="100000">
                                          <p:val>
                                            <p:strVal val="#ppt_w"/>
                                          </p:val>
                                        </p:tav>
                                      </p:tavLst>
                                    </p:anim>
                                    <p:anim calcmode="lin" valueType="num">
                                      <p:cBhvr>
                                        <p:cTn id="277" dur="1000" fill="hold"/>
                                        <p:tgtEl>
                                          <p:spTgt spid="160835"/>
                                        </p:tgtEl>
                                        <p:attrNameLst>
                                          <p:attrName>ppt_h</p:attrName>
                                        </p:attrNameLst>
                                      </p:cBhvr>
                                      <p:tavLst>
                                        <p:tav tm="0">
                                          <p:val>
                                            <p:strVal val="4*#ppt_h"/>
                                          </p:val>
                                        </p:tav>
                                        <p:tav tm="100000">
                                          <p:val>
                                            <p:strVal val="#ppt_h"/>
                                          </p:val>
                                        </p:tav>
                                      </p:tavLst>
                                    </p:anim>
                                  </p:childTnLst>
                                </p:cTn>
                              </p:par>
                            </p:childTnLst>
                          </p:cTn>
                        </p:par>
                        <p:par>
                          <p:cTn id="278" fill="hold" nodeType="afterGroup">
                            <p:stCondLst>
                              <p:cond delay="56000"/>
                            </p:stCondLst>
                            <p:childTnLst>
                              <p:par>
                                <p:cTn id="279" presetID="23" presetClass="entr" presetSubtype="32" fill="hold" nodeType="afterEffect">
                                  <p:stCondLst>
                                    <p:cond delay="0"/>
                                  </p:stCondLst>
                                  <p:childTnLst>
                                    <p:set>
                                      <p:cBhvr>
                                        <p:cTn id="280" dur="1" fill="hold">
                                          <p:stCondLst>
                                            <p:cond delay="0"/>
                                          </p:stCondLst>
                                        </p:cTn>
                                        <p:tgtEl>
                                          <p:spTgt spid="160865"/>
                                        </p:tgtEl>
                                        <p:attrNameLst>
                                          <p:attrName>style.visibility</p:attrName>
                                        </p:attrNameLst>
                                      </p:cBhvr>
                                      <p:to>
                                        <p:strVal val="visible"/>
                                      </p:to>
                                    </p:set>
                                    <p:anim calcmode="lin" valueType="num">
                                      <p:cBhvr>
                                        <p:cTn id="281" dur="1000" fill="hold"/>
                                        <p:tgtEl>
                                          <p:spTgt spid="160865"/>
                                        </p:tgtEl>
                                        <p:attrNameLst>
                                          <p:attrName>ppt_w</p:attrName>
                                        </p:attrNameLst>
                                      </p:cBhvr>
                                      <p:tavLst>
                                        <p:tav tm="0">
                                          <p:val>
                                            <p:strVal val="4*#ppt_w"/>
                                          </p:val>
                                        </p:tav>
                                        <p:tav tm="100000">
                                          <p:val>
                                            <p:strVal val="#ppt_w"/>
                                          </p:val>
                                        </p:tav>
                                      </p:tavLst>
                                    </p:anim>
                                    <p:anim calcmode="lin" valueType="num">
                                      <p:cBhvr>
                                        <p:cTn id="282" dur="1000" fill="hold"/>
                                        <p:tgtEl>
                                          <p:spTgt spid="160865"/>
                                        </p:tgtEl>
                                        <p:attrNameLst>
                                          <p:attrName>ppt_h</p:attrName>
                                        </p:attrNameLst>
                                      </p:cBhvr>
                                      <p:tavLst>
                                        <p:tav tm="0">
                                          <p:val>
                                            <p:strVal val="4*#ppt_h"/>
                                          </p:val>
                                        </p:tav>
                                        <p:tav tm="100000">
                                          <p:val>
                                            <p:strVal val="#ppt_h"/>
                                          </p:val>
                                        </p:tav>
                                      </p:tavLst>
                                    </p:anim>
                                  </p:childTnLst>
                                </p:cTn>
                              </p:par>
                            </p:childTnLst>
                          </p:cTn>
                        </p:par>
                        <p:par>
                          <p:cTn id="283" fill="hold" nodeType="afterGroup">
                            <p:stCondLst>
                              <p:cond delay="57000"/>
                            </p:stCondLst>
                            <p:childTnLst>
                              <p:par>
                                <p:cTn id="284" presetID="23" presetClass="entr" presetSubtype="32" fill="hold" nodeType="afterEffect">
                                  <p:stCondLst>
                                    <p:cond delay="0"/>
                                  </p:stCondLst>
                                  <p:childTnLst>
                                    <p:set>
                                      <p:cBhvr>
                                        <p:cTn id="285" dur="1" fill="hold">
                                          <p:stCondLst>
                                            <p:cond delay="0"/>
                                          </p:stCondLst>
                                        </p:cTn>
                                        <p:tgtEl>
                                          <p:spTgt spid="160851"/>
                                        </p:tgtEl>
                                        <p:attrNameLst>
                                          <p:attrName>style.visibility</p:attrName>
                                        </p:attrNameLst>
                                      </p:cBhvr>
                                      <p:to>
                                        <p:strVal val="visible"/>
                                      </p:to>
                                    </p:set>
                                    <p:anim calcmode="lin" valueType="num">
                                      <p:cBhvr>
                                        <p:cTn id="286" dur="1000" fill="hold"/>
                                        <p:tgtEl>
                                          <p:spTgt spid="160851"/>
                                        </p:tgtEl>
                                        <p:attrNameLst>
                                          <p:attrName>ppt_w</p:attrName>
                                        </p:attrNameLst>
                                      </p:cBhvr>
                                      <p:tavLst>
                                        <p:tav tm="0">
                                          <p:val>
                                            <p:strVal val="4*#ppt_w"/>
                                          </p:val>
                                        </p:tav>
                                        <p:tav tm="100000">
                                          <p:val>
                                            <p:strVal val="#ppt_w"/>
                                          </p:val>
                                        </p:tav>
                                      </p:tavLst>
                                    </p:anim>
                                    <p:anim calcmode="lin" valueType="num">
                                      <p:cBhvr>
                                        <p:cTn id="287" dur="1000" fill="hold"/>
                                        <p:tgtEl>
                                          <p:spTgt spid="160851"/>
                                        </p:tgtEl>
                                        <p:attrNameLst>
                                          <p:attrName>ppt_h</p:attrName>
                                        </p:attrNameLst>
                                      </p:cBhvr>
                                      <p:tavLst>
                                        <p:tav tm="0">
                                          <p:val>
                                            <p:strVal val="4*#ppt_h"/>
                                          </p:val>
                                        </p:tav>
                                        <p:tav tm="100000">
                                          <p:val>
                                            <p:strVal val="#ppt_h"/>
                                          </p:val>
                                        </p:tav>
                                      </p:tavLst>
                                    </p:anim>
                                  </p:childTnLst>
                                </p:cTn>
                              </p:par>
                            </p:childTnLst>
                          </p:cTn>
                        </p:par>
                        <p:par>
                          <p:cTn id="288" fill="hold" nodeType="afterGroup">
                            <p:stCondLst>
                              <p:cond delay="58000"/>
                            </p:stCondLst>
                            <p:childTnLst>
                              <p:par>
                                <p:cTn id="289" presetID="23" presetClass="entr" presetSubtype="32" fill="hold" nodeType="afterEffect">
                                  <p:stCondLst>
                                    <p:cond delay="0"/>
                                  </p:stCondLst>
                                  <p:childTnLst>
                                    <p:set>
                                      <p:cBhvr>
                                        <p:cTn id="290" dur="1" fill="hold">
                                          <p:stCondLst>
                                            <p:cond delay="0"/>
                                          </p:stCondLst>
                                        </p:cTn>
                                        <p:tgtEl>
                                          <p:spTgt spid="160859"/>
                                        </p:tgtEl>
                                        <p:attrNameLst>
                                          <p:attrName>style.visibility</p:attrName>
                                        </p:attrNameLst>
                                      </p:cBhvr>
                                      <p:to>
                                        <p:strVal val="visible"/>
                                      </p:to>
                                    </p:set>
                                    <p:anim calcmode="lin" valueType="num">
                                      <p:cBhvr>
                                        <p:cTn id="291" dur="1000" fill="hold"/>
                                        <p:tgtEl>
                                          <p:spTgt spid="160859"/>
                                        </p:tgtEl>
                                        <p:attrNameLst>
                                          <p:attrName>ppt_w</p:attrName>
                                        </p:attrNameLst>
                                      </p:cBhvr>
                                      <p:tavLst>
                                        <p:tav tm="0">
                                          <p:val>
                                            <p:strVal val="4*#ppt_w"/>
                                          </p:val>
                                        </p:tav>
                                        <p:tav tm="100000">
                                          <p:val>
                                            <p:strVal val="#ppt_w"/>
                                          </p:val>
                                        </p:tav>
                                      </p:tavLst>
                                    </p:anim>
                                    <p:anim calcmode="lin" valueType="num">
                                      <p:cBhvr>
                                        <p:cTn id="292" dur="1000" fill="hold"/>
                                        <p:tgtEl>
                                          <p:spTgt spid="160859"/>
                                        </p:tgtEl>
                                        <p:attrNameLst>
                                          <p:attrName>ppt_h</p:attrName>
                                        </p:attrNameLst>
                                      </p:cBhvr>
                                      <p:tavLst>
                                        <p:tav tm="0">
                                          <p:val>
                                            <p:strVal val="4*#ppt_h"/>
                                          </p:val>
                                        </p:tav>
                                        <p:tav tm="100000">
                                          <p:val>
                                            <p:strVal val="#ppt_h"/>
                                          </p:val>
                                        </p:tav>
                                      </p:tavLst>
                                    </p:anim>
                                  </p:childTnLst>
                                </p:cTn>
                              </p:par>
                            </p:childTnLst>
                          </p:cTn>
                        </p:par>
                        <p:par>
                          <p:cTn id="293" fill="hold" nodeType="afterGroup">
                            <p:stCondLst>
                              <p:cond delay="59000"/>
                            </p:stCondLst>
                            <p:childTnLst>
                              <p:par>
                                <p:cTn id="294" presetID="23" presetClass="entr" presetSubtype="32" fill="hold" nodeType="afterEffect">
                                  <p:stCondLst>
                                    <p:cond delay="0"/>
                                  </p:stCondLst>
                                  <p:childTnLst>
                                    <p:set>
                                      <p:cBhvr>
                                        <p:cTn id="295" dur="1" fill="hold">
                                          <p:stCondLst>
                                            <p:cond delay="0"/>
                                          </p:stCondLst>
                                        </p:cTn>
                                        <p:tgtEl>
                                          <p:spTgt spid="160843"/>
                                        </p:tgtEl>
                                        <p:attrNameLst>
                                          <p:attrName>style.visibility</p:attrName>
                                        </p:attrNameLst>
                                      </p:cBhvr>
                                      <p:to>
                                        <p:strVal val="visible"/>
                                      </p:to>
                                    </p:set>
                                    <p:anim calcmode="lin" valueType="num">
                                      <p:cBhvr>
                                        <p:cTn id="296" dur="1000" fill="hold"/>
                                        <p:tgtEl>
                                          <p:spTgt spid="160843"/>
                                        </p:tgtEl>
                                        <p:attrNameLst>
                                          <p:attrName>ppt_w</p:attrName>
                                        </p:attrNameLst>
                                      </p:cBhvr>
                                      <p:tavLst>
                                        <p:tav tm="0">
                                          <p:val>
                                            <p:strVal val="4*#ppt_w"/>
                                          </p:val>
                                        </p:tav>
                                        <p:tav tm="100000">
                                          <p:val>
                                            <p:strVal val="#ppt_w"/>
                                          </p:val>
                                        </p:tav>
                                      </p:tavLst>
                                    </p:anim>
                                    <p:anim calcmode="lin" valueType="num">
                                      <p:cBhvr>
                                        <p:cTn id="297" dur="1000" fill="hold"/>
                                        <p:tgtEl>
                                          <p:spTgt spid="160843"/>
                                        </p:tgtEl>
                                        <p:attrNameLst>
                                          <p:attrName>ppt_h</p:attrName>
                                        </p:attrNameLst>
                                      </p:cBhvr>
                                      <p:tavLst>
                                        <p:tav tm="0">
                                          <p:val>
                                            <p:strVal val="4*#ppt_h"/>
                                          </p:val>
                                        </p:tav>
                                        <p:tav tm="100000">
                                          <p:val>
                                            <p:strVal val="#ppt_h"/>
                                          </p:val>
                                        </p:tav>
                                      </p:tavLst>
                                    </p:anim>
                                  </p:childTnLst>
                                </p:cTn>
                              </p:par>
                            </p:childTnLst>
                          </p:cTn>
                        </p:par>
                        <p:par>
                          <p:cTn id="298" fill="hold" nodeType="afterGroup">
                            <p:stCondLst>
                              <p:cond delay="60000"/>
                            </p:stCondLst>
                            <p:childTnLst>
                              <p:par>
                                <p:cTn id="299" presetID="23" presetClass="entr" presetSubtype="32" fill="hold" nodeType="afterEffect">
                                  <p:stCondLst>
                                    <p:cond delay="0"/>
                                  </p:stCondLst>
                                  <p:childTnLst>
                                    <p:set>
                                      <p:cBhvr>
                                        <p:cTn id="300" dur="1" fill="hold">
                                          <p:stCondLst>
                                            <p:cond delay="0"/>
                                          </p:stCondLst>
                                        </p:cTn>
                                        <p:tgtEl>
                                          <p:spTgt spid="160876"/>
                                        </p:tgtEl>
                                        <p:attrNameLst>
                                          <p:attrName>style.visibility</p:attrName>
                                        </p:attrNameLst>
                                      </p:cBhvr>
                                      <p:to>
                                        <p:strVal val="visible"/>
                                      </p:to>
                                    </p:set>
                                    <p:anim calcmode="lin" valueType="num">
                                      <p:cBhvr>
                                        <p:cTn id="301" dur="1000" fill="hold"/>
                                        <p:tgtEl>
                                          <p:spTgt spid="160876"/>
                                        </p:tgtEl>
                                        <p:attrNameLst>
                                          <p:attrName>ppt_w</p:attrName>
                                        </p:attrNameLst>
                                      </p:cBhvr>
                                      <p:tavLst>
                                        <p:tav tm="0">
                                          <p:val>
                                            <p:strVal val="4*#ppt_w"/>
                                          </p:val>
                                        </p:tav>
                                        <p:tav tm="100000">
                                          <p:val>
                                            <p:strVal val="#ppt_w"/>
                                          </p:val>
                                        </p:tav>
                                      </p:tavLst>
                                    </p:anim>
                                    <p:anim calcmode="lin" valueType="num">
                                      <p:cBhvr>
                                        <p:cTn id="302" dur="1000" fill="hold"/>
                                        <p:tgtEl>
                                          <p:spTgt spid="160876"/>
                                        </p:tgtEl>
                                        <p:attrNameLst>
                                          <p:attrName>ppt_h</p:attrName>
                                        </p:attrNameLst>
                                      </p:cBhvr>
                                      <p:tavLst>
                                        <p:tav tm="0">
                                          <p:val>
                                            <p:strVal val="4*#ppt_h"/>
                                          </p:val>
                                        </p:tav>
                                        <p:tav tm="100000">
                                          <p:val>
                                            <p:strVal val="#ppt_h"/>
                                          </p:val>
                                        </p:tav>
                                      </p:tavLst>
                                    </p:anim>
                                  </p:childTnLst>
                                </p:cTn>
                              </p:par>
                            </p:childTnLst>
                          </p:cTn>
                        </p:par>
                        <p:par>
                          <p:cTn id="303" fill="hold" nodeType="afterGroup">
                            <p:stCondLst>
                              <p:cond delay="61000"/>
                            </p:stCondLst>
                            <p:childTnLst>
                              <p:par>
                                <p:cTn id="304" presetID="23" presetClass="entr" presetSubtype="32" fill="hold" nodeType="afterEffect">
                                  <p:stCondLst>
                                    <p:cond delay="0"/>
                                  </p:stCondLst>
                                  <p:childTnLst>
                                    <p:set>
                                      <p:cBhvr>
                                        <p:cTn id="305" dur="1" fill="hold">
                                          <p:stCondLst>
                                            <p:cond delay="0"/>
                                          </p:stCondLst>
                                        </p:cTn>
                                        <p:tgtEl>
                                          <p:spTgt spid="160868"/>
                                        </p:tgtEl>
                                        <p:attrNameLst>
                                          <p:attrName>style.visibility</p:attrName>
                                        </p:attrNameLst>
                                      </p:cBhvr>
                                      <p:to>
                                        <p:strVal val="visible"/>
                                      </p:to>
                                    </p:set>
                                    <p:anim calcmode="lin" valueType="num">
                                      <p:cBhvr>
                                        <p:cTn id="306" dur="1000" fill="hold"/>
                                        <p:tgtEl>
                                          <p:spTgt spid="160868"/>
                                        </p:tgtEl>
                                        <p:attrNameLst>
                                          <p:attrName>ppt_w</p:attrName>
                                        </p:attrNameLst>
                                      </p:cBhvr>
                                      <p:tavLst>
                                        <p:tav tm="0">
                                          <p:val>
                                            <p:strVal val="4*#ppt_w"/>
                                          </p:val>
                                        </p:tav>
                                        <p:tav tm="100000">
                                          <p:val>
                                            <p:strVal val="#ppt_w"/>
                                          </p:val>
                                        </p:tav>
                                      </p:tavLst>
                                    </p:anim>
                                    <p:anim calcmode="lin" valueType="num">
                                      <p:cBhvr>
                                        <p:cTn id="307" dur="1000" fill="hold"/>
                                        <p:tgtEl>
                                          <p:spTgt spid="160868"/>
                                        </p:tgtEl>
                                        <p:attrNameLst>
                                          <p:attrName>ppt_h</p:attrName>
                                        </p:attrNameLst>
                                      </p:cBhvr>
                                      <p:tavLst>
                                        <p:tav tm="0">
                                          <p:val>
                                            <p:strVal val="4*#ppt_h"/>
                                          </p:val>
                                        </p:tav>
                                        <p:tav tm="100000">
                                          <p:val>
                                            <p:strVal val="#ppt_h"/>
                                          </p:val>
                                        </p:tav>
                                      </p:tavLst>
                                    </p:anim>
                                  </p:childTnLst>
                                </p:cTn>
                              </p:par>
                            </p:childTnLst>
                          </p:cTn>
                        </p:par>
                        <p:par>
                          <p:cTn id="308" fill="hold" nodeType="afterGroup">
                            <p:stCondLst>
                              <p:cond delay="62000"/>
                            </p:stCondLst>
                            <p:childTnLst>
                              <p:par>
                                <p:cTn id="309" presetID="23" presetClass="entr" presetSubtype="32" fill="hold" nodeType="afterEffect">
                                  <p:stCondLst>
                                    <p:cond delay="0"/>
                                  </p:stCondLst>
                                  <p:childTnLst>
                                    <p:set>
                                      <p:cBhvr>
                                        <p:cTn id="310" dur="1" fill="hold">
                                          <p:stCondLst>
                                            <p:cond delay="0"/>
                                          </p:stCondLst>
                                        </p:cTn>
                                        <p:tgtEl>
                                          <p:spTgt spid="160881"/>
                                        </p:tgtEl>
                                        <p:attrNameLst>
                                          <p:attrName>style.visibility</p:attrName>
                                        </p:attrNameLst>
                                      </p:cBhvr>
                                      <p:to>
                                        <p:strVal val="visible"/>
                                      </p:to>
                                    </p:set>
                                    <p:anim calcmode="lin" valueType="num">
                                      <p:cBhvr>
                                        <p:cTn id="311" dur="1000" fill="hold"/>
                                        <p:tgtEl>
                                          <p:spTgt spid="160881"/>
                                        </p:tgtEl>
                                        <p:attrNameLst>
                                          <p:attrName>ppt_w</p:attrName>
                                        </p:attrNameLst>
                                      </p:cBhvr>
                                      <p:tavLst>
                                        <p:tav tm="0">
                                          <p:val>
                                            <p:strVal val="4*#ppt_w"/>
                                          </p:val>
                                        </p:tav>
                                        <p:tav tm="100000">
                                          <p:val>
                                            <p:strVal val="#ppt_w"/>
                                          </p:val>
                                        </p:tav>
                                      </p:tavLst>
                                    </p:anim>
                                    <p:anim calcmode="lin" valueType="num">
                                      <p:cBhvr>
                                        <p:cTn id="312" dur="1000" fill="hold"/>
                                        <p:tgtEl>
                                          <p:spTgt spid="160881"/>
                                        </p:tgtEl>
                                        <p:attrNameLst>
                                          <p:attrName>ppt_h</p:attrName>
                                        </p:attrNameLst>
                                      </p:cBhvr>
                                      <p:tavLst>
                                        <p:tav tm="0">
                                          <p:val>
                                            <p:strVal val="4*#ppt_h"/>
                                          </p:val>
                                        </p:tav>
                                        <p:tav tm="100000">
                                          <p:val>
                                            <p:strVal val="#ppt_h"/>
                                          </p:val>
                                        </p:tav>
                                      </p:tavLst>
                                    </p:anim>
                                  </p:childTnLst>
                                </p:cTn>
                              </p:par>
                            </p:childTnLst>
                          </p:cTn>
                        </p:par>
                        <p:par>
                          <p:cTn id="313" fill="hold" nodeType="afterGroup">
                            <p:stCondLst>
                              <p:cond delay="63000"/>
                            </p:stCondLst>
                            <p:childTnLst>
                              <p:par>
                                <p:cTn id="314" presetID="23" presetClass="entr" presetSubtype="32" fill="hold" nodeType="afterEffect">
                                  <p:stCondLst>
                                    <p:cond delay="0"/>
                                  </p:stCondLst>
                                  <p:childTnLst>
                                    <p:set>
                                      <p:cBhvr>
                                        <p:cTn id="315" dur="1" fill="hold">
                                          <p:stCondLst>
                                            <p:cond delay="0"/>
                                          </p:stCondLst>
                                        </p:cTn>
                                        <p:tgtEl>
                                          <p:spTgt spid="160878"/>
                                        </p:tgtEl>
                                        <p:attrNameLst>
                                          <p:attrName>style.visibility</p:attrName>
                                        </p:attrNameLst>
                                      </p:cBhvr>
                                      <p:to>
                                        <p:strVal val="visible"/>
                                      </p:to>
                                    </p:set>
                                    <p:anim calcmode="lin" valueType="num">
                                      <p:cBhvr>
                                        <p:cTn id="316" dur="1000" fill="hold"/>
                                        <p:tgtEl>
                                          <p:spTgt spid="160878"/>
                                        </p:tgtEl>
                                        <p:attrNameLst>
                                          <p:attrName>ppt_w</p:attrName>
                                        </p:attrNameLst>
                                      </p:cBhvr>
                                      <p:tavLst>
                                        <p:tav tm="0">
                                          <p:val>
                                            <p:strVal val="4*#ppt_w"/>
                                          </p:val>
                                        </p:tav>
                                        <p:tav tm="100000">
                                          <p:val>
                                            <p:strVal val="#ppt_w"/>
                                          </p:val>
                                        </p:tav>
                                      </p:tavLst>
                                    </p:anim>
                                    <p:anim calcmode="lin" valueType="num">
                                      <p:cBhvr>
                                        <p:cTn id="317" dur="1000" fill="hold"/>
                                        <p:tgtEl>
                                          <p:spTgt spid="160878"/>
                                        </p:tgtEl>
                                        <p:attrNameLst>
                                          <p:attrName>ppt_h</p:attrName>
                                        </p:attrNameLst>
                                      </p:cBhvr>
                                      <p:tavLst>
                                        <p:tav tm="0">
                                          <p:val>
                                            <p:strVal val="4*#ppt_h"/>
                                          </p:val>
                                        </p:tav>
                                        <p:tav tm="100000">
                                          <p:val>
                                            <p:strVal val="#ppt_h"/>
                                          </p:val>
                                        </p:tav>
                                      </p:tavLst>
                                    </p:anim>
                                  </p:childTnLst>
                                </p:cTn>
                              </p:par>
                            </p:childTnLst>
                          </p:cTn>
                        </p:par>
                        <p:par>
                          <p:cTn id="318" fill="hold" nodeType="afterGroup">
                            <p:stCondLst>
                              <p:cond delay="64000"/>
                            </p:stCondLst>
                            <p:childTnLst>
                              <p:par>
                                <p:cTn id="319" presetID="23" presetClass="entr" presetSubtype="32" fill="hold" nodeType="afterEffect">
                                  <p:stCondLst>
                                    <p:cond delay="0"/>
                                  </p:stCondLst>
                                  <p:childTnLst>
                                    <p:set>
                                      <p:cBhvr>
                                        <p:cTn id="320" dur="1" fill="hold">
                                          <p:stCondLst>
                                            <p:cond delay="0"/>
                                          </p:stCondLst>
                                        </p:cTn>
                                        <p:tgtEl>
                                          <p:spTgt spid="160887"/>
                                        </p:tgtEl>
                                        <p:attrNameLst>
                                          <p:attrName>style.visibility</p:attrName>
                                        </p:attrNameLst>
                                      </p:cBhvr>
                                      <p:to>
                                        <p:strVal val="visible"/>
                                      </p:to>
                                    </p:set>
                                    <p:anim calcmode="lin" valueType="num">
                                      <p:cBhvr>
                                        <p:cTn id="321" dur="1000" fill="hold"/>
                                        <p:tgtEl>
                                          <p:spTgt spid="160887"/>
                                        </p:tgtEl>
                                        <p:attrNameLst>
                                          <p:attrName>ppt_w</p:attrName>
                                        </p:attrNameLst>
                                      </p:cBhvr>
                                      <p:tavLst>
                                        <p:tav tm="0">
                                          <p:val>
                                            <p:strVal val="4*#ppt_w"/>
                                          </p:val>
                                        </p:tav>
                                        <p:tav tm="100000">
                                          <p:val>
                                            <p:strVal val="#ppt_w"/>
                                          </p:val>
                                        </p:tav>
                                      </p:tavLst>
                                    </p:anim>
                                    <p:anim calcmode="lin" valueType="num">
                                      <p:cBhvr>
                                        <p:cTn id="322" dur="1000" fill="hold"/>
                                        <p:tgtEl>
                                          <p:spTgt spid="160887"/>
                                        </p:tgtEl>
                                        <p:attrNameLst>
                                          <p:attrName>ppt_h</p:attrName>
                                        </p:attrNameLst>
                                      </p:cBhvr>
                                      <p:tavLst>
                                        <p:tav tm="0">
                                          <p:val>
                                            <p:strVal val="4*#ppt_h"/>
                                          </p:val>
                                        </p:tav>
                                        <p:tav tm="100000">
                                          <p:val>
                                            <p:strVal val="#ppt_h"/>
                                          </p:val>
                                        </p:tav>
                                      </p:tavLst>
                                    </p:anim>
                                  </p:childTnLst>
                                </p:cTn>
                              </p:par>
                            </p:childTnLst>
                          </p:cTn>
                        </p:par>
                        <p:par>
                          <p:cTn id="323" fill="hold" nodeType="afterGroup">
                            <p:stCondLst>
                              <p:cond delay="65000"/>
                            </p:stCondLst>
                            <p:childTnLst>
                              <p:par>
                                <p:cTn id="324" presetID="23" presetClass="entr" presetSubtype="32" fill="hold" nodeType="afterEffect">
                                  <p:stCondLst>
                                    <p:cond delay="0"/>
                                  </p:stCondLst>
                                  <p:childTnLst>
                                    <p:set>
                                      <p:cBhvr>
                                        <p:cTn id="325" dur="1" fill="hold">
                                          <p:stCondLst>
                                            <p:cond delay="0"/>
                                          </p:stCondLst>
                                        </p:cTn>
                                        <p:tgtEl>
                                          <p:spTgt spid="160880"/>
                                        </p:tgtEl>
                                        <p:attrNameLst>
                                          <p:attrName>style.visibility</p:attrName>
                                        </p:attrNameLst>
                                      </p:cBhvr>
                                      <p:to>
                                        <p:strVal val="visible"/>
                                      </p:to>
                                    </p:set>
                                    <p:anim calcmode="lin" valueType="num">
                                      <p:cBhvr>
                                        <p:cTn id="326" dur="1000" fill="hold"/>
                                        <p:tgtEl>
                                          <p:spTgt spid="160880"/>
                                        </p:tgtEl>
                                        <p:attrNameLst>
                                          <p:attrName>ppt_w</p:attrName>
                                        </p:attrNameLst>
                                      </p:cBhvr>
                                      <p:tavLst>
                                        <p:tav tm="0">
                                          <p:val>
                                            <p:strVal val="4*#ppt_w"/>
                                          </p:val>
                                        </p:tav>
                                        <p:tav tm="100000">
                                          <p:val>
                                            <p:strVal val="#ppt_w"/>
                                          </p:val>
                                        </p:tav>
                                      </p:tavLst>
                                    </p:anim>
                                    <p:anim calcmode="lin" valueType="num">
                                      <p:cBhvr>
                                        <p:cTn id="327" dur="1000" fill="hold"/>
                                        <p:tgtEl>
                                          <p:spTgt spid="160880"/>
                                        </p:tgtEl>
                                        <p:attrNameLst>
                                          <p:attrName>ppt_h</p:attrName>
                                        </p:attrNameLst>
                                      </p:cBhvr>
                                      <p:tavLst>
                                        <p:tav tm="0">
                                          <p:val>
                                            <p:strVal val="4*#ppt_h"/>
                                          </p:val>
                                        </p:tav>
                                        <p:tav tm="100000">
                                          <p:val>
                                            <p:strVal val="#ppt_h"/>
                                          </p:val>
                                        </p:tav>
                                      </p:tavLst>
                                    </p:anim>
                                  </p:childTnLst>
                                </p:cTn>
                              </p:par>
                            </p:childTnLst>
                          </p:cTn>
                        </p:par>
                        <p:par>
                          <p:cTn id="328" fill="hold" nodeType="afterGroup">
                            <p:stCondLst>
                              <p:cond delay="66000"/>
                            </p:stCondLst>
                            <p:childTnLst>
                              <p:par>
                                <p:cTn id="329" presetID="23" presetClass="entr" presetSubtype="32" fill="hold" nodeType="afterEffect">
                                  <p:stCondLst>
                                    <p:cond delay="0"/>
                                  </p:stCondLst>
                                  <p:childTnLst>
                                    <p:set>
                                      <p:cBhvr>
                                        <p:cTn id="330" dur="1" fill="hold">
                                          <p:stCondLst>
                                            <p:cond delay="0"/>
                                          </p:stCondLst>
                                        </p:cTn>
                                        <p:tgtEl>
                                          <p:spTgt spid="160860"/>
                                        </p:tgtEl>
                                        <p:attrNameLst>
                                          <p:attrName>style.visibility</p:attrName>
                                        </p:attrNameLst>
                                      </p:cBhvr>
                                      <p:to>
                                        <p:strVal val="visible"/>
                                      </p:to>
                                    </p:set>
                                    <p:anim calcmode="lin" valueType="num">
                                      <p:cBhvr>
                                        <p:cTn id="331" dur="1000" fill="hold"/>
                                        <p:tgtEl>
                                          <p:spTgt spid="160860"/>
                                        </p:tgtEl>
                                        <p:attrNameLst>
                                          <p:attrName>ppt_w</p:attrName>
                                        </p:attrNameLst>
                                      </p:cBhvr>
                                      <p:tavLst>
                                        <p:tav tm="0">
                                          <p:val>
                                            <p:strVal val="4*#ppt_w"/>
                                          </p:val>
                                        </p:tav>
                                        <p:tav tm="100000">
                                          <p:val>
                                            <p:strVal val="#ppt_w"/>
                                          </p:val>
                                        </p:tav>
                                      </p:tavLst>
                                    </p:anim>
                                    <p:anim calcmode="lin" valueType="num">
                                      <p:cBhvr>
                                        <p:cTn id="332" dur="1000" fill="hold"/>
                                        <p:tgtEl>
                                          <p:spTgt spid="160860"/>
                                        </p:tgtEl>
                                        <p:attrNameLst>
                                          <p:attrName>ppt_h</p:attrName>
                                        </p:attrNameLst>
                                      </p:cBhvr>
                                      <p:tavLst>
                                        <p:tav tm="0">
                                          <p:val>
                                            <p:strVal val="4*#ppt_h"/>
                                          </p:val>
                                        </p:tav>
                                        <p:tav tm="100000">
                                          <p:val>
                                            <p:strVal val="#ppt_h"/>
                                          </p:val>
                                        </p:tav>
                                      </p:tavLst>
                                    </p:anim>
                                  </p:childTnLst>
                                </p:cTn>
                              </p:par>
                            </p:childTnLst>
                          </p:cTn>
                        </p:par>
                        <p:par>
                          <p:cTn id="333" fill="hold" nodeType="afterGroup">
                            <p:stCondLst>
                              <p:cond delay="67000"/>
                            </p:stCondLst>
                            <p:childTnLst>
                              <p:par>
                                <p:cTn id="334" presetID="23" presetClass="entr" presetSubtype="32" fill="hold" nodeType="afterEffect">
                                  <p:stCondLst>
                                    <p:cond delay="0"/>
                                  </p:stCondLst>
                                  <p:childTnLst>
                                    <p:set>
                                      <p:cBhvr>
                                        <p:cTn id="335" dur="1" fill="hold">
                                          <p:stCondLst>
                                            <p:cond delay="0"/>
                                          </p:stCondLst>
                                        </p:cTn>
                                        <p:tgtEl>
                                          <p:spTgt spid="160871"/>
                                        </p:tgtEl>
                                        <p:attrNameLst>
                                          <p:attrName>style.visibility</p:attrName>
                                        </p:attrNameLst>
                                      </p:cBhvr>
                                      <p:to>
                                        <p:strVal val="visible"/>
                                      </p:to>
                                    </p:set>
                                    <p:anim calcmode="lin" valueType="num">
                                      <p:cBhvr>
                                        <p:cTn id="336" dur="1000" fill="hold"/>
                                        <p:tgtEl>
                                          <p:spTgt spid="160871"/>
                                        </p:tgtEl>
                                        <p:attrNameLst>
                                          <p:attrName>ppt_w</p:attrName>
                                        </p:attrNameLst>
                                      </p:cBhvr>
                                      <p:tavLst>
                                        <p:tav tm="0">
                                          <p:val>
                                            <p:strVal val="4*#ppt_w"/>
                                          </p:val>
                                        </p:tav>
                                        <p:tav tm="100000">
                                          <p:val>
                                            <p:strVal val="#ppt_w"/>
                                          </p:val>
                                        </p:tav>
                                      </p:tavLst>
                                    </p:anim>
                                    <p:anim calcmode="lin" valueType="num">
                                      <p:cBhvr>
                                        <p:cTn id="337" dur="1000" fill="hold"/>
                                        <p:tgtEl>
                                          <p:spTgt spid="160871"/>
                                        </p:tgtEl>
                                        <p:attrNameLst>
                                          <p:attrName>ppt_h</p:attrName>
                                        </p:attrNameLst>
                                      </p:cBhvr>
                                      <p:tavLst>
                                        <p:tav tm="0">
                                          <p:val>
                                            <p:strVal val="4*#ppt_h"/>
                                          </p:val>
                                        </p:tav>
                                        <p:tav tm="100000">
                                          <p:val>
                                            <p:strVal val="#ppt_h"/>
                                          </p:val>
                                        </p:tav>
                                      </p:tavLst>
                                    </p:anim>
                                  </p:childTnLst>
                                </p:cTn>
                              </p:par>
                            </p:childTnLst>
                          </p:cTn>
                        </p:par>
                        <p:par>
                          <p:cTn id="338" fill="hold" nodeType="afterGroup">
                            <p:stCondLst>
                              <p:cond delay="68000"/>
                            </p:stCondLst>
                            <p:childTnLst>
                              <p:par>
                                <p:cTn id="339" presetID="23" presetClass="entr" presetSubtype="32" fill="hold" nodeType="afterEffect">
                                  <p:stCondLst>
                                    <p:cond delay="0"/>
                                  </p:stCondLst>
                                  <p:childTnLst>
                                    <p:set>
                                      <p:cBhvr>
                                        <p:cTn id="340" dur="1" fill="hold">
                                          <p:stCondLst>
                                            <p:cond delay="0"/>
                                          </p:stCondLst>
                                        </p:cTn>
                                        <p:tgtEl>
                                          <p:spTgt spid="160869"/>
                                        </p:tgtEl>
                                        <p:attrNameLst>
                                          <p:attrName>style.visibility</p:attrName>
                                        </p:attrNameLst>
                                      </p:cBhvr>
                                      <p:to>
                                        <p:strVal val="visible"/>
                                      </p:to>
                                    </p:set>
                                    <p:anim calcmode="lin" valueType="num">
                                      <p:cBhvr>
                                        <p:cTn id="341" dur="1000" fill="hold"/>
                                        <p:tgtEl>
                                          <p:spTgt spid="160869"/>
                                        </p:tgtEl>
                                        <p:attrNameLst>
                                          <p:attrName>ppt_w</p:attrName>
                                        </p:attrNameLst>
                                      </p:cBhvr>
                                      <p:tavLst>
                                        <p:tav tm="0">
                                          <p:val>
                                            <p:strVal val="4*#ppt_w"/>
                                          </p:val>
                                        </p:tav>
                                        <p:tav tm="100000">
                                          <p:val>
                                            <p:strVal val="#ppt_w"/>
                                          </p:val>
                                        </p:tav>
                                      </p:tavLst>
                                    </p:anim>
                                    <p:anim calcmode="lin" valueType="num">
                                      <p:cBhvr>
                                        <p:cTn id="342" dur="1000" fill="hold"/>
                                        <p:tgtEl>
                                          <p:spTgt spid="160869"/>
                                        </p:tgtEl>
                                        <p:attrNameLst>
                                          <p:attrName>ppt_h</p:attrName>
                                        </p:attrNameLst>
                                      </p:cBhvr>
                                      <p:tavLst>
                                        <p:tav tm="0">
                                          <p:val>
                                            <p:strVal val="4*#ppt_h"/>
                                          </p:val>
                                        </p:tav>
                                        <p:tav tm="100000">
                                          <p:val>
                                            <p:strVal val="#ppt_h"/>
                                          </p:val>
                                        </p:tav>
                                      </p:tavLst>
                                    </p:anim>
                                  </p:childTnLst>
                                </p:cTn>
                              </p:par>
                            </p:childTnLst>
                          </p:cTn>
                        </p:par>
                        <p:par>
                          <p:cTn id="343" fill="hold" nodeType="afterGroup">
                            <p:stCondLst>
                              <p:cond delay="69000"/>
                            </p:stCondLst>
                            <p:childTnLst>
                              <p:par>
                                <p:cTn id="344" presetID="23" presetClass="entr" presetSubtype="32" fill="hold" nodeType="afterEffect">
                                  <p:stCondLst>
                                    <p:cond delay="0"/>
                                  </p:stCondLst>
                                  <p:childTnLst>
                                    <p:set>
                                      <p:cBhvr>
                                        <p:cTn id="345" dur="1" fill="hold">
                                          <p:stCondLst>
                                            <p:cond delay="0"/>
                                          </p:stCondLst>
                                        </p:cTn>
                                        <p:tgtEl>
                                          <p:spTgt spid="160849"/>
                                        </p:tgtEl>
                                        <p:attrNameLst>
                                          <p:attrName>style.visibility</p:attrName>
                                        </p:attrNameLst>
                                      </p:cBhvr>
                                      <p:to>
                                        <p:strVal val="visible"/>
                                      </p:to>
                                    </p:set>
                                    <p:anim calcmode="lin" valueType="num">
                                      <p:cBhvr>
                                        <p:cTn id="346" dur="1000" fill="hold"/>
                                        <p:tgtEl>
                                          <p:spTgt spid="160849"/>
                                        </p:tgtEl>
                                        <p:attrNameLst>
                                          <p:attrName>ppt_w</p:attrName>
                                        </p:attrNameLst>
                                      </p:cBhvr>
                                      <p:tavLst>
                                        <p:tav tm="0">
                                          <p:val>
                                            <p:strVal val="4*#ppt_w"/>
                                          </p:val>
                                        </p:tav>
                                        <p:tav tm="100000">
                                          <p:val>
                                            <p:strVal val="#ppt_w"/>
                                          </p:val>
                                        </p:tav>
                                      </p:tavLst>
                                    </p:anim>
                                    <p:anim calcmode="lin" valueType="num">
                                      <p:cBhvr>
                                        <p:cTn id="347" dur="1000" fill="hold"/>
                                        <p:tgtEl>
                                          <p:spTgt spid="160849"/>
                                        </p:tgtEl>
                                        <p:attrNameLst>
                                          <p:attrName>ppt_h</p:attrName>
                                        </p:attrNameLst>
                                      </p:cBhvr>
                                      <p:tavLst>
                                        <p:tav tm="0">
                                          <p:val>
                                            <p:strVal val="4*#ppt_h"/>
                                          </p:val>
                                        </p:tav>
                                        <p:tav tm="100000">
                                          <p:val>
                                            <p:strVal val="#ppt_h"/>
                                          </p:val>
                                        </p:tav>
                                      </p:tavLst>
                                    </p:anim>
                                  </p:childTnLst>
                                </p:cTn>
                              </p:par>
                            </p:childTnLst>
                          </p:cTn>
                        </p:par>
                        <p:par>
                          <p:cTn id="348" fill="hold" nodeType="afterGroup">
                            <p:stCondLst>
                              <p:cond delay="70000"/>
                            </p:stCondLst>
                            <p:childTnLst>
                              <p:par>
                                <p:cTn id="349" presetID="23" presetClass="entr" presetSubtype="32" fill="hold" nodeType="afterEffect">
                                  <p:stCondLst>
                                    <p:cond delay="0"/>
                                  </p:stCondLst>
                                  <p:childTnLst>
                                    <p:set>
                                      <p:cBhvr>
                                        <p:cTn id="350" dur="1" fill="hold">
                                          <p:stCondLst>
                                            <p:cond delay="0"/>
                                          </p:stCondLst>
                                        </p:cTn>
                                        <p:tgtEl>
                                          <p:spTgt spid="160893"/>
                                        </p:tgtEl>
                                        <p:attrNameLst>
                                          <p:attrName>style.visibility</p:attrName>
                                        </p:attrNameLst>
                                      </p:cBhvr>
                                      <p:to>
                                        <p:strVal val="visible"/>
                                      </p:to>
                                    </p:set>
                                    <p:anim calcmode="lin" valueType="num">
                                      <p:cBhvr>
                                        <p:cTn id="351" dur="1000" fill="hold"/>
                                        <p:tgtEl>
                                          <p:spTgt spid="160893"/>
                                        </p:tgtEl>
                                        <p:attrNameLst>
                                          <p:attrName>ppt_w</p:attrName>
                                        </p:attrNameLst>
                                      </p:cBhvr>
                                      <p:tavLst>
                                        <p:tav tm="0">
                                          <p:val>
                                            <p:strVal val="4*#ppt_w"/>
                                          </p:val>
                                        </p:tav>
                                        <p:tav tm="100000">
                                          <p:val>
                                            <p:strVal val="#ppt_w"/>
                                          </p:val>
                                        </p:tav>
                                      </p:tavLst>
                                    </p:anim>
                                    <p:anim calcmode="lin" valueType="num">
                                      <p:cBhvr>
                                        <p:cTn id="352" dur="1000" fill="hold"/>
                                        <p:tgtEl>
                                          <p:spTgt spid="160893"/>
                                        </p:tgtEl>
                                        <p:attrNameLst>
                                          <p:attrName>ppt_h</p:attrName>
                                        </p:attrNameLst>
                                      </p:cBhvr>
                                      <p:tavLst>
                                        <p:tav tm="0">
                                          <p:val>
                                            <p:strVal val="4*#ppt_h"/>
                                          </p:val>
                                        </p:tav>
                                        <p:tav tm="100000">
                                          <p:val>
                                            <p:strVal val="#ppt_h"/>
                                          </p:val>
                                        </p:tav>
                                      </p:tavLst>
                                    </p:anim>
                                  </p:childTnLst>
                                </p:cTn>
                              </p:par>
                            </p:childTnLst>
                          </p:cTn>
                        </p:par>
                        <p:par>
                          <p:cTn id="353" fill="hold" nodeType="afterGroup">
                            <p:stCondLst>
                              <p:cond delay="71000"/>
                            </p:stCondLst>
                            <p:childTnLst>
                              <p:par>
                                <p:cTn id="354" presetID="23" presetClass="entr" presetSubtype="32" fill="hold" nodeType="afterEffect">
                                  <p:stCondLst>
                                    <p:cond delay="0"/>
                                  </p:stCondLst>
                                  <p:childTnLst>
                                    <p:set>
                                      <p:cBhvr>
                                        <p:cTn id="355" dur="1" fill="hold">
                                          <p:stCondLst>
                                            <p:cond delay="0"/>
                                          </p:stCondLst>
                                        </p:cTn>
                                        <p:tgtEl>
                                          <p:spTgt spid="160846"/>
                                        </p:tgtEl>
                                        <p:attrNameLst>
                                          <p:attrName>style.visibility</p:attrName>
                                        </p:attrNameLst>
                                      </p:cBhvr>
                                      <p:to>
                                        <p:strVal val="visible"/>
                                      </p:to>
                                    </p:set>
                                    <p:anim calcmode="lin" valueType="num">
                                      <p:cBhvr>
                                        <p:cTn id="356" dur="1000" fill="hold"/>
                                        <p:tgtEl>
                                          <p:spTgt spid="160846"/>
                                        </p:tgtEl>
                                        <p:attrNameLst>
                                          <p:attrName>ppt_w</p:attrName>
                                        </p:attrNameLst>
                                      </p:cBhvr>
                                      <p:tavLst>
                                        <p:tav tm="0">
                                          <p:val>
                                            <p:strVal val="4*#ppt_w"/>
                                          </p:val>
                                        </p:tav>
                                        <p:tav tm="100000">
                                          <p:val>
                                            <p:strVal val="#ppt_w"/>
                                          </p:val>
                                        </p:tav>
                                      </p:tavLst>
                                    </p:anim>
                                    <p:anim calcmode="lin" valueType="num">
                                      <p:cBhvr>
                                        <p:cTn id="357" dur="1000" fill="hold"/>
                                        <p:tgtEl>
                                          <p:spTgt spid="160846"/>
                                        </p:tgtEl>
                                        <p:attrNameLst>
                                          <p:attrName>ppt_h</p:attrName>
                                        </p:attrNameLst>
                                      </p:cBhvr>
                                      <p:tavLst>
                                        <p:tav tm="0">
                                          <p:val>
                                            <p:strVal val="4*#ppt_h"/>
                                          </p:val>
                                        </p:tav>
                                        <p:tav tm="100000">
                                          <p:val>
                                            <p:strVal val="#ppt_h"/>
                                          </p:val>
                                        </p:tav>
                                      </p:tavLst>
                                    </p:anim>
                                  </p:childTnLst>
                                </p:cTn>
                              </p:par>
                            </p:childTnLst>
                          </p:cTn>
                        </p:par>
                        <p:par>
                          <p:cTn id="358" fill="hold" nodeType="afterGroup">
                            <p:stCondLst>
                              <p:cond delay="72000"/>
                            </p:stCondLst>
                            <p:childTnLst>
                              <p:par>
                                <p:cTn id="359" presetID="23" presetClass="entr" presetSubtype="32" fill="hold" nodeType="afterEffect">
                                  <p:stCondLst>
                                    <p:cond delay="0"/>
                                  </p:stCondLst>
                                  <p:childTnLst>
                                    <p:set>
                                      <p:cBhvr>
                                        <p:cTn id="360" dur="1" fill="hold">
                                          <p:stCondLst>
                                            <p:cond delay="0"/>
                                          </p:stCondLst>
                                        </p:cTn>
                                        <p:tgtEl>
                                          <p:spTgt spid="160863"/>
                                        </p:tgtEl>
                                        <p:attrNameLst>
                                          <p:attrName>style.visibility</p:attrName>
                                        </p:attrNameLst>
                                      </p:cBhvr>
                                      <p:to>
                                        <p:strVal val="visible"/>
                                      </p:to>
                                    </p:set>
                                    <p:anim calcmode="lin" valueType="num">
                                      <p:cBhvr>
                                        <p:cTn id="361" dur="1000" fill="hold"/>
                                        <p:tgtEl>
                                          <p:spTgt spid="160863"/>
                                        </p:tgtEl>
                                        <p:attrNameLst>
                                          <p:attrName>ppt_w</p:attrName>
                                        </p:attrNameLst>
                                      </p:cBhvr>
                                      <p:tavLst>
                                        <p:tav tm="0">
                                          <p:val>
                                            <p:strVal val="4*#ppt_w"/>
                                          </p:val>
                                        </p:tav>
                                        <p:tav tm="100000">
                                          <p:val>
                                            <p:strVal val="#ppt_w"/>
                                          </p:val>
                                        </p:tav>
                                      </p:tavLst>
                                    </p:anim>
                                    <p:anim calcmode="lin" valueType="num">
                                      <p:cBhvr>
                                        <p:cTn id="362" dur="1000" fill="hold"/>
                                        <p:tgtEl>
                                          <p:spTgt spid="160863"/>
                                        </p:tgtEl>
                                        <p:attrNameLst>
                                          <p:attrName>ppt_h</p:attrName>
                                        </p:attrNameLst>
                                      </p:cBhvr>
                                      <p:tavLst>
                                        <p:tav tm="0">
                                          <p:val>
                                            <p:strVal val="4*#ppt_h"/>
                                          </p:val>
                                        </p:tav>
                                        <p:tav tm="100000">
                                          <p:val>
                                            <p:strVal val="#ppt_h"/>
                                          </p:val>
                                        </p:tav>
                                      </p:tavLst>
                                    </p:anim>
                                  </p:childTnLst>
                                </p:cTn>
                              </p:par>
                            </p:childTnLst>
                          </p:cTn>
                        </p:par>
                        <p:par>
                          <p:cTn id="363" fill="hold" nodeType="afterGroup">
                            <p:stCondLst>
                              <p:cond delay="73000"/>
                            </p:stCondLst>
                            <p:childTnLst>
                              <p:par>
                                <p:cTn id="364" presetID="23" presetClass="entr" presetSubtype="32" fill="hold" nodeType="afterEffect">
                                  <p:stCondLst>
                                    <p:cond delay="0"/>
                                  </p:stCondLst>
                                  <p:childTnLst>
                                    <p:set>
                                      <p:cBhvr>
                                        <p:cTn id="365" dur="1" fill="hold">
                                          <p:stCondLst>
                                            <p:cond delay="0"/>
                                          </p:stCondLst>
                                        </p:cTn>
                                        <p:tgtEl>
                                          <p:spTgt spid="160891"/>
                                        </p:tgtEl>
                                        <p:attrNameLst>
                                          <p:attrName>style.visibility</p:attrName>
                                        </p:attrNameLst>
                                      </p:cBhvr>
                                      <p:to>
                                        <p:strVal val="visible"/>
                                      </p:to>
                                    </p:set>
                                    <p:anim calcmode="lin" valueType="num">
                                      <p:cBhvr>
                                        <p:cTn id="366" dur="1000" fill="hold"/>
                                        <p:tgtEl>
                                          <p:spTgt spid="160891"/>
                                        </p:tgtEl>
                                        <p:attrNameLst>
                                          <p:attrName>ppt_w</p:attrName>
                                        </p:attrNameLst>
                                      </p:cBhvr>
                                      <p:tavLst>
                                        <p:tav tm="0">
                                          <p:val>
                                            <p:strVal val="4*#ppt_w"/>
                                          </p:val>
                                        </p:tav>
                                        <p:tav tm="100000">
                                          <p:val>
                                            <p:strVal val="#ppt_w"/>
                                          </p:val>
                                        </p:tav>
                                      </p:tavLst>
                                    </p:anim>
                                    <p:anim calcmode="lin" valueType="num">
                                      <p:cBhvr>
                                        <p:cTn id="367" dur="1000" fill="hold"/>
                                        <p:tgtEl>
                                          <p:spTgt spid="160891"/>
                                        </p:tgtEl>
                                        <p:attrNameLst>
                                          <p:attrName>ppt_h</p:attrName>
                                        </p:attrNameLst>
                                      </p:cBhvr>
                                      <p:tavLst>
                                        <p:tav tm="0">
                                          <p:val>
                                            <p:strVal val="4*#ppt_h"/>
                                          </p:val>
                                        </p:tav>
                                        <p:tav tm="100000">
                                          <p:val>
                                            <p:strVal val="#ppt_h"/>
                                          </p:val>
                                        </p:tav>
                                      </p:tavLst>
                                    </p:anim>
                                  </p:childTnLst>
                                </p:cTn>
                              </p:par>
                            </p:childTnLst>
                          </p:cTn>
                        </p:par>
                        <p:par>
                          <p:cTn id="368" fill="hold" nodeType="afterGroup">
                            <p:stCondLst>
                              <p:cond delay="74000"/>
                            </p:stCondLst>
                            <p:childTnLst>
                              <p:par>
                                <p:cTn id="369" presetID="23" presetClass="entr" presetSubtype="32" fill="hold" nodeType="afterEffect">
                                  <p:stCondLst>
                                    <p:cond delay="0"/>
                                  </p:stCondLst>
                                  <p:childTnLst>
                                    <p:set>
                                      <p:cBhvr>
                                        <p:cTn id="370" dur="1" fill="hold">
                                          <p:stCondLst>
                                            <p:cond delay="0"/>
                                          </p:stCondLst>
                                        </p:cTn>
                                        <p:tgtEl>
                                          <p:spTgt spid="160901"/>
                                        </p:tgtEl>
                                        <p:attrNameLst>
                                          <p:attrName>style.visibility</p:attrName>
                                        </p:attrNameLst>
                                      </p:cBhvr>
                                      <p:to>
                                        <p:strVal val="visible"/>
                                      </p:to>
                                    </p:set>
                                    <p:anim calcmode="lin" valueType="num">
                                      <p:cBhvr>
                                        <p:cTn id="371" dur="1000" fill="hold"/>
                                        <p:tgtEl>
                                          <p:spTgt spid="160901"/>
                                        </p:tgtEl>
                                        <p:attrNameLst>
                                          <p:attrName>ppt_w</p:attrName>
                                        </p:attrNameLst>
                                      </p:cBhvr>
                                      <p:tavLst>
                                        <p:tav tm="0">
                                          <p:val>
                                            <p:strVal val="4*#ppt_w"/>
                                          </p:val>
                                        </p:tav>
                                        <p:tav tm="100000">
                                          <p:val>
                                            <p:strVal val="#ppt_w"/>
                                          </p:val>
                                        </p:tav>
                                      </p:tavLst>
                                    </p:anim>
                                    <p:anim calcmode="lin" valueType="num">
                                      <p:cBhvr>
                                        <p:cTn id="372" dur="1000" fill="hold"/>
                                        <p:tgtEl>
                                          <p:spTgt spid="160901"/>
                                        </p:tgtEl>
                                        <p:attrNameLst>
                                          <p:attrName>ppt_h</p:attrName>
                                        </p:attrNameLst>
                                      </p:cBhvr>
                                      <p:tavLst>
                                        <p:tav tm="0">
                                          <p:val>
                                            <p:strVal val="4*#ppt_h"/>
                                          </p:val>
                                        </p:tav>
                                        <p:tav tm="100000">
                                          <p:val>
                                            <p:strVal val="#ppt_h"/>
                                          </p:val>
                                        </p:tav>
                                      </p:tavLst>
                                    </p:anim>
                                  </p:childTnLst>
                                </p:cTn>
                              </p:par>
                            </p:childTnLst>
                          </p:cTn>
                        </p:par>
                        <p:par>
                          <p:cTn id="373" fill="hold" nodeType="afterGroup">
                            <p:stCondLst>
                              <p:cond delay="75000"/>
                            </p:stCondLst>
                            <p:childTnLst>
                              <p:par>
                                <p:cTn id="374" presetID="23" presetClass="entr" presetSubtype="32" fill="hold" nodeType="afterEffect">
                                  <p:stCondLst>
                                    <p:cond delay="0"/>
                                  </p:stCondLst>
                                  <p:childTnLst>
                                    <p:set>
                                      <p:cBhvr>
                                        <p:cTn id="375" dur="1" fill="hold">
                                          <p:stCondLst>
                                            <p:cond delay="0"/>
                                          </p:stCondLst>
                                        </p:cTn>
                                        <p:tgtEl>
                                          <p:spTgt spid="160882"/>
                                        </p:tgtEl>
                                        <p:attrNameLst>
                                          <p:attrName>style.visibility</p:attrName>
                                        </p:attrNameLst>
                                      </p:cBhvr>
                                      <p:to>
                                        <p:strVal val="visible"/>
                                      </p:to>
                                    </p:set>
                                    <p:anim calcmode="lin" valueType="num">
                                      <p:cBhvr>
                                        <p:cTn id="376" dur="1000" fill="hold"/>
                                        <p:tgtEl>
                                          <p:spTgt spid="160882"/>
                                        </p:tgtEl>
                                        <p:attrNameLst>
                                          <p:attrName>ppt_w</p:attrName>
                                        </p:attrNameLst>
                                      </p:cBhvr>
                                      <p:tavLst>
                                        <p:tav tm="0">
                                          <p:val>
                                            <p:strVal val="4*#ppt_w"/>
                                          </p:val>
                                        </p:tav>
                                        <p:tav tm="100000">
                                          <p:val>
                                            <p:strVal val="#ppt_w"/>
                                          </p:val>
                                        </p:tav>
                                      </p:tavLst>
                                    </p:anim>
                                    <p:anim calcmode="lin" valueType="num">
                                      <p:cBhvr>
                                        <p:cTn id="377" dur="1000" fill="hold"/>
                                        <p:tgtEl>
                                          <p:spTgt spid="160882"/>
                                        </p:tgtEl>
                                        <p:attrNameLst>
                                          <p:attrName>ppt_h</p:attrName>
                                        </p:attrNameLst>
                                      </p:cBhvr>
                                      <p:tavLst>
                                        <p:tav tm="0">
                                          <p:val>
                                            <p:strVal val="4*#ppt_h"/>
                                          </p:val>
                                        </p:tav>
                                        <p:tav tm="100000">
                                          <p:val>
                                            <p:strVal val="#ppt_h"/>
                                          </p:val>
                                        </p:tav>
                                      </p:tavLst>
                                    </p:anim>
                                  </p:childTnLst>
                                </p:cTn>
                              </p:par>
                            </p:childTnLst>
                          </p:cTn>
                        </p:par>
                        <p:par>
                          <p:cTn id="378" fill="hold" nodeType="afterGroup">
                            <p:stCondLst>
                              <p:cond delay="76000"/>
                            </p:stCondLst>
                            <p:childTnLst>
                              <p:par>
                                <p:cTn id="379" presetID="23" presetClass="entr" presetSubtype="32" fill="hold" nodeType="afterEffect">
                                  <p:stCondLst>
                                    <p:cond delay="0"/>
                                  </p:stCondLst>
                                  <p:childTnLst>
                                    <p:set>
                                      <p:cBhvr>
                                        <p:cTn id="380" dur="1" fill="hold">
                                          <p:stCondLst>
                                            <p:cond delay="0"/>
                                          </p:stCondLst>
                                        </p:cTn>
                                        <p:tgtEl>
                                          <p:spTgt spid="160885"/>
                                        </p:tgtEl>
                                        <p:attrNameLst>
                                          <p:attrName>style.visibility</p:attrName>
                                        </p:attrNameLst>
                                      </p:cBhvr>
                                      <p:to>
                                        <p:strVal val="visible"/>
                                      </p:to>
                                    </p:set>
                                    <p:anim calcmode="lin" valueType="num">
                                      <p:cBhvr>
                                        <p:cTn id="381" dur="1000" fill="hold"/>
                                        <p:tgtEl>
                                          <p:spTgt spid="160885"/>
                                        </p:tgtEl>
                                        <p:attrNameLst>
                                          <p:attrName>ppt_w</p:attrName>
                                        </p:attrNameLst>
                                      </p:cBhvr>
                                      <p:tavLst>
                                        <p:tav tm="0">
                                          <p:val>
                                            <p:strVal val="4*#ppt_w"/>
                                          </p:val>
                                        </p:tav>
                                        <p:tav tm="100000">
                                          <p:val>
                                            <p:strVal val="#ppt_w"/>
                                          </p:val>
                                        </p:tav>
                                      </p:tavLst>
                                    </p:anim>
                                    <p:anim calcmode="lin" valueType="num">
                                      <p:cBhvr>
                                        <p:cTn id="382" dur="1000" fill="hold"/>
                                        <p:tgtEl>
                                          <p:spTgt spid="160885"/>
                                        </p:tgtEl>
                                        <p:attrNameLst>
                                          <p:attrName>ppt_h</p:attrName>
                                        </p:attrNameLst>
                                      </p:cBhvr>
                                      <p:tavLst>
                                        <p:tav tm="0">
                                          <p:val>
                                            <p:strVal val="4*#ppt_h"/>
                                          </p:val>
                                        </p:tav>
                                        <p:tav tm="100000">
                                          <p:val>
                                            <p:strVal val="#ppt_h"/>
                                          </p:val>
                                        </p:tav>
                                      </p:tavLst>
                                    </p:anim>
                                  </p:childTnLst>
                                </p:cTn>
                              </p:par>
                            </p:childTnLst>
                          </p:cTn>
                        </p:par>
                        <p:par>
                          <p:cTn id="383" fill="hold" nodeType="afterGroup">
                            <p:stCondLst>
                              <p:cond delay="77000"/>
                            </p:stCondLst>
                            <p:childTnLst>
                              <p:par>
                                <p:cTn id="384" presetID="23" presetClass="entr" presetSubtype="32" fill="hold" nodeType="afterEffect">
                                  <p:stCondLst>
                                    <p:cond delay="0"/>
                                  </p:stCondLst>
                                  <p:childTnLst>
                                    <p:set>
                                      <p:cBhvr>
                                        <p:cTn id="385" dur="1" fill="hold">
                                          <p:stCondLst>
                                            <p:cond delay="0"/>
                                          </p:stCondLst>
                                        </p:cTn>
                                        <p:tgtEl>
                                          <p:spTgt spid="160877"/>
                                        </p:tgtEl>
                                        <p:attrNameLst>
                                          <p:attrName>style.visibility</p:attrName>
                                        </p:attrNameLst>
                                      </p:cBhvr>
                                      <p:to>
                                        <p:strVal val="visible"/>
                                      </p:to>
                                    </p:set>
                                    <p:anim calcmode="lin" valueType="num">
                                      <p:cBhvr>
                                        <p:cTn id="386" dur="1000" fill="hold"/>
                                        <p:tgtEl>
                                          <p:spTgt spid="160877"/>
                                        </p:tgtEl>
                                        <p:attrNameLst>
                                          <p:attrName>ppt_w</p:attrName>
                                        </p:attrNameLst>
                                      </p:cBhvr>
                                      <p:tavLst>
                                        <p:tav tm="0">
                                          <p:val>
                                            <p:strVal val="4*#ppt_w"/>
                                          </p:val>
                                        </p:tav>
                                        <p:tav tm="100000">
                                          <p:val>
                                            <p:strVal val="#ppt_w"/>
                                          </p:val>
                                        </p:tav>
                                      </p:tavLst>
                                    </p:anim>
                                    <p:anim calcmode="lin" valueType="num">
                                      <p:cBhvr>
                                        <p:cTn id="387" dur="1000" fill="hold"/>
                                        <p:tgtEl>
                                          <p:spTgt spid="160877"/>
                                        </p:tgtEl>
                                        <p:attrNameLst>
                                          <p:attrName>ppt_h</p:attrName>
                                        </p:attrNameLst>
                                      </p:cBhvr>
                                      <p:tavLst>
                                        <p:tav tm="0">
                                          <p:val>
                                            <p:strVal val="4*#ppt_h"/>
                                          </p:val>
                                        </p:tav>
                                        <p:tav tm="100000">
                                          <p:val>
                                            <p:strVal val="#ppt_h"/>
                                          </p:val>
                                        </p:tav>
                                      </p:tavLst>
                                    </p:anim>
                                  </p:childTnLst>
                                </p:cTn>
                              </p:par>
                            </p:childTnLst>
                          </p:cTn>
                        </p:par>
                        <p:par>
                          <p:cTn id="388" fill="hold" nodeType="afterGroup">
                            <p:stCondLst>
                              <p:cond delay="78000"/>
                            </p:stCondLst>
                            <p:childTnLst>
                              <p:par>
                                <p:cTn id="389" presetID="23" presetClass="entr" presetSubtype="32" fill="hold" nodeType="afterEffect">
                                  <p:stCondLst>
                                    <p:cond delay="0"/>
                                  </p:stCondLst>
                                  <p:childTnLst>
                                    <p:set>
                                      <p:cBhvr>
                                        <p:cTn id="390" dur="1" fill="hold">
                                          <p:stCondLst>
                                            <p:cond delay="0"/>
                                          </p:stCondLst>
                                        </p:cTn>
                                        <p:tgtEl>
                                          <p:spTgt spid="160872"/>
                                        </p:tgtEl>
                                        <p:attrNameLst>
                                          <p:attrName>style.visibility</p:attrName>
                                        </p:attrNameLst>
                                      </p:cBhvr>
                                      <p:to>
                                        <p:strVal val="visible"/>
                                      </p:to>
                                    </p:set>
                                    <p:anim calcmode="lin" valueType="num">
                                      <p:cBhvr>
                                        <p:cTn id="391" dur="1000" fill="hold"/>
                                        <p:tgtEl>
                                          <p:spTgt spid="160872"/>
                                        </p:tgtEl>
                                        <p:attrNameLst>
                                          <p:attrName>ppt_w</p:attrName>
                                        </p:attrNameLst>
                                      </p:cBhvr>
                                      <p:tavLst>
                                        <p:tav tm="0">
                                          <p:val>
                                            <p:strVal val="4*#ppt_w"/>
                                          </p:val>
                                        </p:tav>
                                        <p:tav tm="100000">
                                          <p:val>
                                            <p:strVal val="#ppt_w"/>
                                          </p:val>
                                        </p:tav>
                                      </p:tavLst>
                                    </p:anim>
                                    <p:anim calcmode="lin" valueType="num">
                                      <p:cBhvr>
                                        <p:cTn id="392" dur="1000" fill="hold"/>
                                        <p:tgtEl>
                                          <p:spTgt spid="160872"/>
                                        </p:tgtEl>
                                        <p:attrNameLst>
                                          <p:attrName>ppt_h</p:attrName>
                                        </p:attrNameLst>
                                      </p:cBhvr>
                                      <p:tavLst>
                                        <p:tav tm="0">
                                          <p:val>
                                            <p:strVal val="4*#ppt_h"/>
                                          </p:val>
                                        </p:tav>
                                        <p:tav tm="100000">
                                          <p:val>
                                            <p:strVal val="#ppt_h"/>
                                          </p:val>
                                        </p:tav>
                                      </p:tavLst>
                                    </p:anim>
                                  </p:childTnLst>
                                </p:cTn>
                              </p:par>
                            </p:childTnLst>
                          </p:cTn>
                        </p:par>
                        <p:par>
                          <p:cTn id="393" fill="hold" nodeType="afterGroup">
                            <p:stCondLst>
                              <p:cond delay="79000"/>
                            </p:stCondLst>
                            <p:childTnLst>
                              <p:par>
                                <p:cTn id="394" presetID="23" presetClass="entr" presetSubtype="32" fill="hold" nodeType="afterEffect">
                                  <p:stCondLst>
                                    <p:cond delay="0"/>
                                  </p:stCondLst>
                                  <p:childTnLst>
                                    <p:set>
                                      <p:cBhvr>
                                        <p:cTn id="395" dur="1" fill="hold">
                                          <p:stCondLst>
                                            <p:cond delay="0"/>
                                          </p:stCondLst>
                                        </p:cTn>
                                        <p:tgtEl>
                                          <p:spTgt spid="160874"/>
                                        </p:tgtEl>
                                        <p:attrNameLst>
                                          <p:attrName>style.visibility</p:attrName>
                                        </p:attrNameLst>
                                      </p:cBhvr>
                                      <p:to>
                                        <p:strVal val="visible"/>
                                      </p:to>
                                    </p:set>
                                    <p:anim calcmode="lin" valueType="num">
                                      <p:cBhvr>
                                        <p:cTn id="396" dur="1000" fill="hold"/>
                                        <p:tgtEl>
                                          <p:spTgt spid="160874"/>
                                        </p:tgtEl>
                                        <p:attrNameLst>
                                          <p:attrName>ppt_w</p:attrName>
                                        </p:attrNameLst>
                                      </p:cBhvr>
                                      <p:tavLst>
                                        <p:tav tm="0">
                                          <p:val>
                                            <p:strVal val="4*#ppt_w"/>
                                          </p:val>
                                        </p:tav>
                                        <p:tav tm="100000">
                                          <p:val>
                                            <p:strVal val="#ppt_w"/>
                                          </p:val>
                                        </p:tav>
                                      </p:tavLst>
                                    </p:anim>
                                    <p:anim calcmode="lin" valueType="num">
                                      <p:cBhvr>
                                        <p:cTn id="397" dur="1000" fill="hold"/>
                                        <p:tgtEl>
                                          <p:spTgt spid="160874"/>
                                        </p:tgtEl>
                                        <p:attrNameLst>
                                          <p:attrName>ppt_h</p:attrName>
                                        </p:attrNameLst>
                                      </p:cBhvr>
                                      <p:tavLst>
                                        <p:tav tm="0">
                                          <p:val>
                                            <p:strVal val="4*#ppt_h"/>
                                          </p:val>
                                        </p:tav>
                                        <p:tav tm="100000">
                                          <p:val>
                                            <p:strVal val="#ppt_h"/>
                                          </p:val>
                                        </p:tav>
                                      </p:tavLst>
                                    </p:anim>
                                  </p:childTnLst>
                                </p:cTn>
                              </p:par>
                            </p:childTnLst>
                          </p:cTn>
                        </p:par>
                        <p:par>
                          <p:cTn id="398" fill="hold" nodeType="afterGroup">
                            <p:stCondLst>
                              <p:cond delay="80000"/>
                            </p:stCondLst>
                            <p:childTnLst>
                              <p:par>
                                <p:cTn id="399" presetID="23" presetClass="entr" presetSubtype="32" fill="hold" nodeType="afterEffect">
                                  <p:stCondLst>
                                    <p:cond delay="0"/>
                                  </p:stCondLst>
                                  <p:childTnLst>
                                    <p:set>
                                      <p:cBhvr>
                                        <p:cTn id="400" dur="1" fill="hold">
                                          <p:stCondLst>
                                            <p:cond delay="0"/>
                                          </p:stCondLst>
                                        </p:cTn>
                                        <p:tgtEl>
                                          <p:spTgt spid="160867"/>
                                        </p:tgtEl>
                                        <p:attrNameLst>
                                          <p:attrName>style.visibility</p:attrName>
                                        </p:attrNameLst>
                                      </p:cBhvr>
                                      <p:to>
                                        <p:strVal val="visible"/>
                                      </p:to>
                                    </p:set>
                                    <p:anim calcmode="lin" valueType="num">
                                      <p:cBhvr>
                                        <p:cTn id="401" dur="1000" fill="hold"/>
                                        <p:tgtEl>
                                          <p:spTgt spid="160867"/>
                                        </p:tgtEl>
                                        <p:attrNameLst>
                                          <p:attrName>ppt_w</p:attrName>
                                        </p:attrNameLst>
                                      </p:cBhvr>
                                      <p:tavLst>
                                        <p:tav tm="0">
                                          <p:val>
                                            <p:strVal val="4*#ppt_w"/>
                                          </p:val>
                                        </p:tav>
                                        <p:tav tm="100000">
                                          <p:val>
                                            <p:strVal val="#ppt_w"/>
                                          </p:val>
                                        </p:tav>
                                      </p:tavLst>
                                    </p:anim>
                                    <p:anim calcmode="lin" valueType="num">
                                      <p:cBhvr>
                                        <p:cTn id="402" dur="1000" fill="hold"/>
                                        <p:tgtEl>
                                          <p:spTgt spid="160867"/>
                                        </p:tgtEl>
                                        <p:attrNameLst>
                                          <p:attrName>ppt_h</p:attrName>
                                        </p:attrNameLst>
                                      </p:cBhvr>
                                      <p:tavLst>
                                        <p:tav tm="0">
                                          <p:val>
                                            <p:strVal val="4*#ppt_h"/>
                                          </p:val>
                                        </p:tav>
                                        <p:tav tm="100000">
                                          <p:val>
                                            <p:strVal val="#ppt_h"/>
                                          </p:val>
                                        </p:tav>
                                      </p:tavLst>
                                    </p:anim>
                                  </p:childTnLst>
                                </p:cTn>
                              </p:par>
                            </p:childTnLst>
                          </p:cTn>
                        </p:par>
                        <p:par>
                          <p:cTn id="403" fill="hold" nodeType="afterGroup">
                            <p:stCondLst>
                              <p:cond delay="81000"/>
                            </p:stCondLst>
                            <p:childTnLst>
                              <p:par>
                                <p:cTn id="404" presetID="23" presetClass="entr" presetSubtype="32" fill="hold" nodeType="afterEffect">
                                  <p:stCondLst>
                                    <p:cond delay="0"/>
                                  </p:stCondLst>
                                  <p:childTnLst>
                                    <p:set>
                                      <p:cBhvr>
                                        <p:cTn id="405" dur="1" fill="hold">
                                          <p:stCondLst>
                                            <p:cond delay="0"/>
                                          </p:stCondLst>
                                        </p:cTn>
                                        <p:tgtEl>
                                          <p:spTgt spid="160870"/>
                                        </p:tgtEl>
                                        <p:attrNameLst>
                                          <p:attrName>style.visibility</p:attrName>
                                        </p:attrNameLst>
                                      </p:cBhvr>
                                      <p:to>
                                        <p:strVal val="visible"/>
                                      </p:to>
                                    </p:set>
                                    <p:anim calcmode="lin" valueType="num">
                                      <p:cBhvr>
                                        <p:cTn id="406" dur="1000" fill="hold"/>
                                        <p:tgtEl>
                                          <p:spTgt spid="160870"/>
                                        </p:tgtEl>
                                        <p:attrNameLst>
                                          <p:attrName>ppt_w</p:attrName>
                                        </p:attrNameLst>
                                      </p:cBhvr>
                                      <p:tavLst>
                                        <p:tav tm="0">
                                          <p:val>
                                            <p:strVal val="4*#ppt_w"/>
                                          </p:val>
                                        </p:tav>
                                        <p:tav tm="100000">
                                          <p:val>
                                            <p:strVal val="#ppt_w"/>
                                          </p:val>
                                        </p:tav>
                                      </p:tavLst>
                                    </p:anim>
                                    <p:anim calcmode="lin" valueType="num">
                                      <p:cBhvr>
                                        <p:cTn id="407" dur="1000" fill="hold"/>
                                        <p:tgtEl>
                                          <p:spTgt spid="160870"/>
                                        </p:tgtEl>
                                        <p:attrNameLst>
                                          <p:attrName>ppt_h</p:attrName>
                                        </p:attrNameLst>
                                      </p:cBhvr>
                                      <p:tavLst>
                                        <p:tav tm="0">
                                          <p:val>
                                            <p:strVal val="4*#ppt_h"/>
                                          </p:val>
                                        </p:tav>
                                        <p:tav tm="100000">
                                          <p:val>
                                            <p:strVal val="#ppt_h"/>
                                          </p:val>
                                        </p:tav>
                                      </p:tavLst>
                                    </p:anim>
                                  </p:childTnLst>
                                </p:cTn>
                              </p:par>
                            </p:childTnLst>
                          </p:cTn>
                        </p:par>
                        <p:par>
                          <p:cTn id="408" fill="hold" nodeType="afterGroup">
                            <p:stCondLst>
                              <p:cond delay="82000"/>
                            </p:stCondLst>
                            <p:childTnLst>
                              <p:par>
                                <p:cTn id="409" presetID="23" presetClass="entr" presetSubtype="32" fill="hold" nodeType="afterEffect">
                                  <p:stCondLst>
                                    <p:cond delay="0"/>
                                  </p:stCondLst>
                                  <p:childTnLst>
                                    <p:set>
                                      <p:cBhvr>
                                        <p:cTn id="410" dur="1" fill="hold">
                                          <p:stCondLst>
                                            <p:cond delay="0"/>
                                          </p:stCondLst>
                                        </p:cTn>
                                        <p:tgtEl>
                                          <p:spTgt spid="160884"/>
                                        </p:tgtEl>
                                        <p:attrNameLst>
                                          <p:attrName>style.visibility</p:attrName>
                                        </p:attrNameLst>
                                      </p:cBhvr>
                                      <p:to>
                                        <p:strVal val="visible"/>
                                      </p:to>
                                    </p:set>
                                    <p:anim calcmode="lin" valueType="num">
                                      <p:cBhvr>
                                        <p:cTn id="411" dur="1000" fill="hold"/>
                                        <p:tgtEl>
                                          <p:spTgt spid="160884"/>
                                        </p:tgtEl>
                                        <p:attrNameLst>
                                          <p:attrName>ppt_w</p:attrName>
                                        </p:attrNameLst>
                                      </p:cBhvr>
                                      <p:tavLst>
                                        <p:tav tm="0">
                                          <p:val>
                                            <p:strVal val="4*#ppt_w"/>
                                          </p:val>
                                        </p:tav>
                                        <p:tav tm="100000">
                                          <p:val>
                                            <p:strVal val="#ppt_w"/>
                                          </p:val>
                                        </p:tav>
                                      </p:tavLst>
                                    </p:anim>
                                    <p:anim calcmode="lin" valueType="num">
                                      <p:cBhvr>
                                        <p:cTn id="412" dur="1000" fill="hold"/>
                                        <p:tgtEl>
                                          <p:spTgt spid="160884"/>
                                        </p:tgtEl>
                                        <p:attrNameLst>
                                          <p:attrName>ppt_h</p:attrName>
                                        </p:attrNameLst>
                                      </p:cBhvr>
                                      <p:tavLst>
                                        <p:tav tm="0">
                                          <p:val>
                                            <p:strVal val="4*#ppt_h"/>
                                          </p:val>
                                        </p:tav>
                                        <p:tav tm="100000">
                                          <p:val>
                                            <p:strVal val="#ppt_h"/>
                                          </p:val>
                                        </p:tav>
                                      </p:tavLst>
                                    </p:anim>
                                  </p:childTnLst>
                                </p:cTn>
                              </p:par>
                            </p:childTnLst>
                          </p:cTn>
                        </p:par>
                        <p:par>
                          <p:cTn id="413" fill="hold" nodeType="afterGroup">
                            <p:stCondLst>
                              <p:cond delay="83000"/>
                            </p:stCondLst>
                            <p:childTnLst>
                              <p:par>
                                <p:cTn id="414" presetID="23" presetClass="entr" presetSubtype="32" fill="hold" nodeType="afterEffect">
                                  <p:stCondLst>
                                    <p:cond delay="0"/>
                                  </p:stCondLst>
                                  <p:childTnLst>
                                    <p:set>
                                      <p:cBhvr>
                                        <p:cTn id="415" dur="1" fill="hold">
                                          <p:stCondLst>
                                            <p:cond delay="0"/>
                                          </p:stCondLst>
                                        </p:cTn>
                                        <p:tgtEl>
                                          <p:spTgt spid="160862"/>
                                        </p:tgtEl>
                                        <p:attrNameLst>
                                          <p:attrName>style.visibility</p:attrName>
                                        </p:attrNameLst>
                                      </p:cBhvr>
                                      <p:to>
                                        <p:strVal val="visible"/>
                                      </p:to>
                                    </p:set>
                                    <p:anim calcmode="lin" valueType="num">
                                      <p:cBhvr>
                                        <p:cTn id="416" dur="1000" fill="hold"/>
                                        <p:tgtEl>
                                          <p:spTgt spid="160862"/>
                                        </p:tgtEl>
                                        <p:attrNameLst>
                                          <p:attrName>ppt_w</p:attrName>
                                        </p:attrNameLst>
                                      </p:cBhvr>
                                      <p:tavLst>
                                        <p:tav tm="0">
                                          <p:val>
                                            <p:strVal val="4*#ppt_w"/>
                                          </p:val>
                                        </p:tav>
                                        <p:tav tm="100000">
                                          <p:val>
                                            <p:strVal val="#ppt_w"/>
                                          </p:val>
                                        </p:tav>
                                      </p:tavLst>
                                    </p:anim>
                                    <p:anim calcmode="lin" valueType="num">
                                      <p:cBhvr>
                                        <p:cTn id="417" dur="1000" fill="hold"/>
                                        <p:tgtEl>
                                          <p:spTgt spid="160862"/>
                                        </p:tgtEl>
                                        <p:attrNameLst>
                                          <p:attrName>ppt_h</p:attrName>
                                        </p:attrNameLst>
                                      </p:cBhvr>
                                      <p:tavLst>
                                        <p:tav tm="0">
                                          <p:val>
                                            <p:strVal val="4*#ppt_h"/>
                                          </p:val>
                                        </p:tav>
                                        <p:tav tm="100000">
                                          <p:val>
                                            <p:strVal val="#ppt_h"/>
                                          </p:val>
                                        </p:tav>
                                      </p:tavLst>
                                    </p:anim>
                                  </p:childTnLst>
                                </p:cTn>
                              </p:par>
                            </p:childTnLst>
                          </p:cTn>
                        </p:par>
                        <p:par>
                          <p:cTn id="418" fill="hold" nodeType="afterGroup">
                            <p:stCondLst>
                              <p:cond delay="84000"/>
                            </p:stCondLst>
                            <p:childTnLst>
                              <p:par>
                                <p:cTn id="419" presetID="23" presetClass="entr" presetSubtype="32" fill="hold" nodeType="afterEffect">
                                  <p:stCondLst>
                                    <p:cond delay="0"/>
                                  </p:stCondLst>
                                  <p:childTnLst>
                                    <p:set>
                                      <p:cBhvr>
                                        <p:cTn id="420" dur="1" fill="hold">
                                          <p:stCondLst>
                                            <p:cond delay="0"/>
                                          </p:stCondLst>
                                        </p:cTn>
                                        <p:tgtEl>
                                          <p:spTgt spid="160890"/>
                                        </p:tgtEl>
                                        <p:attrNameLst>
                                          <p:attrName>style.visibility</p:attrName>
                                        </p:attrNameLst>
                                      </p:cBhvr>
                                      <p:to>
                                        <p:strVal val="visible"/>
                                      </p:to>
                                    </p:set>
                                    <p:anim calcmode="lin" valueType="num">
                                      <p:cBhvr>
                                        <p:cTn id="421" dur="1000" fill="hold"/>
                                        <p:tgtEl>
                                          <p:spTgt spid="160890"/>
                                        </p:tgtEl>
                                        <p:attrNameLst>
                                          <p:attrName>ppt_w</p:attrName>
                                        </p:attrNameLst>
                                      </p:cBhvr>
                                      <p:tavLst>
                                        <p:tav tm="0">
                                          <p:val>
                                            <p:strVal val="4*#ppt_w"/>
                                          </p:val>
                                        </p:tav>
                                        <p:tav tm="100000">
                                          <p:val>
                                            <p:strVal val="#ppt_w"/>
                                          </p:val>
                                        </p:tav>
                                      </p:tavLst>
                                    </p:anim>
                                    <p:anim calcmode="lin" valueType="num">
                                      <p:cBhvr>
                                        <p:cTn id="422" dur="1000" fill="hold"/>
                                        <p:tgtEl>
                                          <p:spTgt spid="160890"/>
                                        </p:tgtEl>
                                        <p:attrNameLst>
                                          <p:attrName>ppt_h</p:attrName>
                                        </p:attrNameLst>
                                      </p:cBhvr>
                                      <p:tavLst>
                                        <p:tav tm="0">
                                          <p:val>
                                            <p:strVal val="4*#ppt_h"/>
                                          </p:val>
                                        </p:tav>
                                        <p:tav tm="100000">
                                          <p:val>
                                            <p:strVal val="#ppt_h"/>
                                          </p:val>
                                        </p:tav>
                                      </p:tavLst>
                                    </p:anim>
                                  </p:childTnLst>
                                </p:cTn>
                              </p:par>
                            </p:childTnLst>
                          </p:cTn>
                        </p:par>
                        <p:par>
                          <p:cTn id="423" fill="hold" nodeType="afterGroup">
                            <p:stCondLst>
                              <p:cond delay="85000"/>
                            </p:stCondLst>
                            <p:childTnLst>
                              <p:par>
                                <p:cTn id="424" presetID="23" presetClass="entr" presetSubtype="32" fill="hold" nodeType="afterEffect">
                                  <p:stCondLst>
                                    <p:cond delay="0"/>
                                  </p:stCondLst>
                                  <p:childTnLst>
                                    <p:set>
                                      <p:cBhvr>
                                        <p:cTn id="425" dur="1" fill="hold">
                                          <p:stCondLst>
                                            <p:cond delay="0"/>
                                          </p:stCondLst>
                                        </p:cTn>
                                        <p:tgtEl>
                                          <p:spTgt spid="160889"/>
                                        </p:tgtEl>
                                        <p:attrNameLst>
                                          <p:attrName>style.visibility</p:attrName>
                                        </p:attrNameLst>
                                      </p:cBhvr>
                                      <p:to>
                                        <p:strVal val="visible"/>
                                      </p:to>
                                    </p:set>
                                    <p:anim calcmode="lin" valueType="num">
                                      <p:cBhvr>
                                        <p:cTn id="426" dur="1000" fill="hold"/>
                                        <p:tgtEl>
                                          <p:spTgt spid="160889"/>
                                        </p:tgtEl>
                                        <p:attrNameLst>
                                          <p:attrName>ppt_w</p:attrName>
                                        </p:attrNameLst>
                                      </p:cBhvr>
                                      <p:tavLst>
                                        <p:tav tm="0">
                                          <p:val>
                                            <p:strVal val="4*#ppt_w"/>
                                          </p:val>
                                        </p:tav>
                                        <p:tav tm="100000">
                                          <p:val>
                                            <p:strVal val="#ppt_w"/>
                                          </p:val>
                                        </p:tav>
                                      </p:tavLst>
                                    </p:anim>
                                    <p:anim calcmode="lin" valueType="num">
                                      <p:cBhvr>
                                        <p:cTn id="427" dur="1000" fill="hold"/>
                                        <p:tgtEl>
                                          <p:spTgt spid="160889"/>
                                        </p:tgtEl>
                                        <p:attrNameLst>
                                          <p:attrName>ppt_h</p:attrName>
                                        </p:attrNameLst>
                                      </p:cBhvr>
                                      <p:tavLst>
                                        <p:tav tm="0">
                                          <p:val>
                                            <p:strVal val="4*#ppt_h"/>
                                          </p:val>
                                        </p:tav>
                                        <p:tav tm="100000">
                                          <p:val>
                                            <p:strVal val="#ppt_h"/>
                                          </p:val>
                                        </p:tav>
                                      </p:tavLst>
                                    </p:anim>
                                  </p:childTnLst>
                                </p:cTn>
                              </p:par>
                            </p:childTnLst>
                          </p:cTn>
                        </p:par>
                        <p:par>
                          <p:cTn id="428" fill="hold" nodeType="afterGroup">
                            <p:stCondLst>
                              <p:cond delay="86000"/>
                            </p:stCondLst>
                            <p:childTnLst>
                              <p:par>
                                <p:cTn id="429" presetID="23" presetClass="entr" presetSubtype="32" fill="hold" nodeType="afterEffect">
                                  <p:stCondLst>
                                    <p:cond delay="0"/>
                                  </p:stCondLst>
                                  <p:childTnLst>
                                    <p:set>
                                      <p:cBhvr>
                                        <p:cTn id="430" dur="1" fill="hold">
                                          <p:stCondLst>
                                            <p:cond delay="0"/>
                                          </p:stCondLst>
                                        </p:cTn>
                                        <p:tgtEl>
                                          <p:spTgt spid="160898"/>
                                        </p:tgtEl>
                                        <p:attrNameLst>
                                          <p:attrName>style.visibility</p:attrName>
                                        </p:attrNameLst>
                                      </p:cBhvr>
                                      <p:to>
                                        <p:strVal val="visible"/>
                                      </p:to>
                                    </p:set>
                                    <p:anim calcmode="lin" valueType="num">
                                      <p:cBhvr>
                                        <p:cTn id="431" dur="1000" fill="hold"/>
                                        <p:tgtEl>
                                          <p:spTgt spid="160898"/>
                                        </p:tgtEl>
                                        <p:attrNameLst>
                                          <p:attrName>ppt_w</p:attrName>
                                        </p:attrNameLst>
                                      </p:cBhvr>
                                      <p:tavLst>
                                        <p:tav tm="0">
                                          <p:val>
                                            <p:strVal val="4*#ppt_w"/>
                                          </p:val>
                                        </p:tav>
                                        <p:tav tm="100000">
                                          <p:val>
                                            <p:strVal val="#ppt_w"/>
                                          </p:val>
                                        </p:tav>
                                      </p:tavLst>
                                    </p:anim>
                                    <p:anim calcmode="lin" valueType="num">
                                      <p:cBhvr>
                                        <p:cTn id="432" dur="1000" fill="hold"/>
                                        <p:tgtEl>
                                          <p:spTgt spid="160898"/>
                                        </p:tgtEl>
                                        <p:attrNameLst>
                                          <p:attrName>ppt_h</p:attrName>
                                        </p:attrNameLst>
                                      </p:cBhvr>
                                      <p:tavLst>
                                        <p:tav tm="0">
                                          <p:val>
                                            <p:strVal val="4*#ppt_h"/>
                                          </p:val>
                                        </p:tav>
                                        <p:tav tm="100000">
                                          <p:val>
                                            <p:strVal val="#ppt_h"/>
                                          </p:val>
                                        </p:tav>
                                      </p:tavLst>
                                    </p:anim>
                                  </p:childTnLst>
                                </p:cTn>
                              </p:par>
                            </p:childTnLst>
                          </p:cTn>
                        </p:par>
                        <p:par>
                          <p:cTn id="433" fill="hold" nodeType="afterGroup">
                            <p:stCondLst>
                              <p:cond delay="87000"/>
                            </p:stCondLst>
                            <p:childTnLst>
                              <p:par>
                                <p:cTn id="434" presetID="23" presetClass="entr" presetSubtype="32" fill="hold" nodeType="afterEffect">
                                  <p:stCondLst>
                                    <p:cond delay="0"/>
                                  </p:stCondLst>
                                  <p:childTnLst>
                                    <p:set>
                                      <p:cBhvr>
                                        <p:cTn id="435" dur="1" fill="hold">
                                          <p:stCondLst>
                                            <p:cond delay="0"/>
                                          </p:stCondLst>
                                        </p:cTn>
                                        <p:tgtEl>
                                          <p:spTgt spid="160883"/>
                                        </p:tgtEl>
                                        <p:attrNameLst>
                                          <p:attrName>style.visibility</p:attrName>
                                        </p:attrNameLst>
                                      </p:cBhvr>
                                      <p:to>
                                        <p:strVal val="visible"/>
                                      </p:to>
                                    </p:set>
                                    <p:anim calcmode="lin" valueType="num">
                                      <p:cBhvr>
                                        <p:cTn id="436" dur="1000" fill="hold"/>
                                        <p:tgtEl>
                                          <p:spTgt spid="160883"/>
                                        </p:tgtEl>
                                        <p:attrNameLst>
                                          <p:attrName>ppt_w</p:attrName>
                                        </p:attrNameLst>
                                      </p:cBhvr>
                                      <p:tavLst>
                                        <p:tav tm="0">
                                          <p:val>
                                            <p:strVal val="4*#ppt_w"/>
                                          </p:val>
                                        </p:tav>
                                        <p:tav tm="100000">
                                          <p:val>
                                            <p:strVal val="#ppt_w"/>
                                          </p:val>
                                        </p:tav>
                                      </p:tavLst>
                                    </p:anim>
                                    <p:anim calcmode="lin" valueType="num">
                                      <p:cBhvr>
                                        <p:cTn id="437" dur="1000" fill="hold"/>
                                        <p:tgtEl>
                                          <p:spTgt spid="160883"/>
                                        </p:tgtEl>
                                        <p:attrNameLst>
                                          <p:attrName>ppt_h</p:attrName>
                                        </p:attrNameLst>
                                      </p:cBhvr>
                                      <p:tavLst>
                                        <p:tav tm="0">
                                          <p:val>
                                            <p:strVal val="4*#ppt_h"/>
                                          </p:val>
                                        </p:tav>
                                        <p:tav tm="100000">
                                          <p:val>
                                            <p:strVal val="#ppt_h"/>
                                          </p:val>
                                        </p:tav>
                                      </p:tavLst>
                                    </p:anim>
                                  </p:childTnLst>
                                </p:cTn>
                              </p:par>
                            </p:childTnLst>
                          </p:cTn>
                        </p:par>
                        <p:par>
                          <p:cTn id="438" fill="hold" nodeType="afterGroup">
                            <p:stCondLst>
                              <p:cond delay="88000"/>
                            </p:stCondLst>
                            <p:childTnLst>
                              <p:par>
                                <p:cTn id="439" presetID="23" presetClass="entr" presetSubtype="32" fill="hold" nodeType="afterEffect">
                                  <p:stCondLst>
                                    <p:cond delay="0"/>
                                  </p:stCondLst>
                                  <p:childTnLst>
                                    <p:set>
                                      <p:cBhvr>
                                        <p:cTn id="440" dur="1" fill="hold">
                                          <p:stCondLst>
                                            <p:cond delay="0"/>
                                          </p:stCondLst>
                                        </p:cTn>
                                        <p:tgtEl>
                                          <p:spTgt spid="160875"/>
                                        </p:tgtEl>
                                        <p:attrNameLst>
                                          <p:attrName>style.visibility</p:attrName>
                                        </p:attrNameLst>
                                      </p:cBhvr>
                                      <p:to>
                                        <p:strVal val="visible"/>
                                      </p:to>
                                    </p:set>
                                    <p:anim calcmode="lin" valueType="num">
                                      <p:cBhvr>
                                        <p:cTn id="441" dur="1000" fill="hold"/>
                                        <p:tgtEl>
                                          <p:spTgt spid="160875"/>
                                        </p:tgtEl>
                                        <p:attrNameLst>
                                          <p:attrName>ppt_w</p:attrName>
                                        </p:attrNameLst>
                                      </p:cBhvr>
                                      <p:tavLst>
                                        <p:tav tm="0">
                                          <p:val>
                                            <p:strVal val="4*#ppt_w"/>
                                          </p:val>
                                        </p:tav>
                                        <p:tav tm="100000">
                                          <p:val>
                                            <p:strVal val="#ppt_w"/>
                                          </p:val>
                                        </p:tav>
                                      </p:tavLst>
                                    </p:anim>
                                    <p:anim calcmode="lin" valueType="num">
                                      <p:cBhvr>
                                        <p:cTn id="442" dur="1000" fill="hold"/>
                                        <p:tgtEl>
                                          <p:spTgt spid="160875"/>
                                        </p:tgtEl>
                                        <p:attrNameLst>
                                          <p:attrName>ppt_h</p:attrName>
                                        </p:attrNameLst>
                                      </p:cBhvr>
                                      <p:tavLst>
                                        <p:tav tm="0">
                                          <p:val>
                                            <p:strVal val="4*#ppt_h"/>
                                          </p:val>
                                        </p:tav>
                                        <p:tav tm="100000">
                                          <p:val>
                                            <p:strVal val="#ppt_h"/>
                                          </p:val>
                                        </p:tav>
                                      </p:tavLst>
                                    </p:anim>
                                  </p:childTnLst>
                                </p:cTn>
                              </p:par>
                            </p:childTnLst>
                          </p:cTn>
                        </p:par>
                        <p:par>
                          <p:cTn id="443" fill="hold" nodeType="afterGroup">
                            <p:stCondLst>
                              <p:cond delay="89000"/>
                            </p:stCondLst>
                            <p:childTnLst>
                              <p:par>
                                <p:cTn id="444" presetID="23" presetClass="entr" presetSubtype="32" fill="hold" nodeType="afterEffect">
                                  <p:stCondLst>
                                    <p:cond delay="0"/>
                                  </p:stCondLst>
                                  <p:childTnLst>
                                    <p:set>
                                      <p:cBhvr>
                                        <p:cTn id="445" dur="1" fill="hold">
                                          <p:stCondLst>
                                            <p:cond delay="0"/>
                                          </p:stCondLst>
                                        </p:cTn>
                                        <p:tgtEl>
                                          <p:spTgt spid="160894"/>
                                        </p:tgtEl>
                                        <p:attrNameLst>
                                          <p:attrName>style.visibility</p:attrName>
                                        </p:attrNameLst>
                                      </p:cBhvr>
                                      <p:to>
                                        <p:strVal val="visible"/>
                                      </p:to>
                                    </p:set>
                                    <p:anim calcmode="lin" valueType="num">
                                      <p:cBhvr>
                                        <p:cTn id="446" dur="1000" fill="hold"/>
                                        <p:tgtEl>
                                          <p:spTgt spid="160894"/>
                                        </p:tgtEl>
                                        <p:attrNameLst>
                                          <p:attrName>ppt_w</p:attrName>
                                        </p:attrNameLst>
                                      </p:cBhvr>
                                      <p:tavLst>
                                        <p:tav tm="0">
                                          <p:val>
                                            <p:strVal val="4*#ppt_w"/>
                                          </p:val>
                                        </p:tav>
                                        <p:tav tm="100000">
                                          <p:val>
                                            <p:strVal val="#ppt_w"/>
                                          </p:val>
                                        </p:tav>
                                      </p:tavLst>
                                    </p:anim>
                                    <p:anim calcmode="lin" valueType="num">
                                      <p:cBhvr>
                                        <p:cTn id="447" dur="1000" fill="hold"/>
                                        <p:tgtEl>
                                          <p:spTgt spid="160894"/>
                                        </p:tgtEl>
                                        <p:attrNameLst>
                                          <p:attrName>ppt_h</p:attrName>
                                        </p:attrNameLst>
                                      </p:cBhvr>
                                      <p:tavLst>
                                        <p:tav tm="0">
                                          <p:val>
                                            <p:strVal val="4*#ppt_h"/>
                                          </p:val>
                                        </p:tav>
                                        <p:tav tm="100000">
                                          <p:val>
                                            <p:strVal val="#ppt_h"/>
                                          </p:val>
                                        </p:tav>
                                      </p:tavLst>
                                    </p:anim>
                                  </p:childTnLst>
                                </p:cTn>
                              </p:par>
                            </p:childTnLst>
                          </p:cTn>
                        </p:par>
                        <p:par>
                          <p:cTn id="448" fill="hold" nodeType="afterGroup">
                            <p:stCondLst>
                              <p:cond delay="90000"/>
                            </p:stCondLst>
                            <p:childTnLst>
                              <p:par>
                                <p:cTn id="449" presetID="23" presetClass="entr" presetSubtype="32" fill="hold" nodeType="afterEffect">
                                  <p:stCondLst>
                                    <p:cond delay="0"/>
                                  </p:stCondLst>
                                  <p:childTnLst>
                                    <p:set>
                                      <p:cBhvr>
                                        <p:cTn id="450" dur="1" fill="hold">
                                          <p:stCondLst>
                                            <p:cond delay="0"/>
                                          </p:stCondLst>
                                        </p:cTn>
                                        <p:tgtEl>
                                          <p:spTgt spid="160899"/>
                                        </p:tgtEl>
                                        <p:attrNameLst>
                                          <p:attrName>style.visibility</p:attrName>
                                        </p:attrNameLst>
                                      </p:cBhvr>
                                      <p:to>
                                        <p:strVal val="visible"/>
                                      </p:to>
                                    </p:set>
                                    <p:anim calcmode="lin" valueType="num">
                                      <p:cBhvr>
                                        <p:cTn id="451" dur="1000" fill="hold"/>
                                        <p:tgtEl>
                                          <p:spTgt spid="160899"/>
                                        </p:tgtEl>
                                        <p:attrNameLst>
                                          <p:attrName>ppt_w</p:attrName>
                                        </p:attrNameLst>
                                      </p:cBhvr>
                                      <p:tavLst>
                                        <p:tav tm="0">
                                          <p:val>
                                            <p:strVal val="4*#ppt_w"/>
                                          </p:val>
                                        </p:tav>
                                        <p:tav tm="100000">
                                          <p:val>
                                            <p:strVal val="#ppt_w"/>
                                          </p:val>
                                        </p:tav>
                                      </p:tavLst>
                                    </p:anim>
                                    <p:anim calcmode="lin" valueType="num">
                                      <p:cBhvr>
                                        <p:cTn id="452" dur="1000" fill="hold"/>
                                        <p:tgtEl>
                                          <p:spTgt spid="160899"/>
                                        </p:tgtEl>
                                        <p:attrNameLst>
                                          <p:attrName>ppt_h</p:attrName>
                                        </p:attrNameLst>
                                      </p:cBhvr>
                                      <p:tavLst>
                                        <p:tav tm="0">
                                          <p:val>
                                            <p:strVal val="4*#ppt_h"/>
                                          </p:val>
                                        </p:tav>
                                        <p:tav tm="100000">
                                          <p:val>
                                            <p:strVal val="#ppt_h"/>
                                          </p:val>
                                        </p:tav>
                                      </p:tavLst>
                                    </p:anim>
                                  </p:childTnLst>
                                </p:cTn>
                              </p:par>
                            </p:childTnLst>
                          </p:cTn>
                        </p:par>
                        <p:par>
                          <p:cTn id="453" fill="hold" nodeType="afterGroup">
                            <p:stCondLst>
                              <p:cond delay="91000"/>
                            </p:stCondLst>
                            <p:childTnLst>
                              <p:par>
                                <p:cTn id="454" presetID="23" presetClass="entr" presetSubtype="32" fill="hold" nodeType="afterEffect">
                                  <p:stCondLst>
                                    <p:cond delay="0"/>
                                  </p:stCondLst>
                                  <p:childTnLst>
                                    <p:set>
                                      <p:cBhvr>
                                        <p:cTn id="455" dur="1" fill="hold">
                                          <p:stCondLst>
                                            <p:cond delay="0"/>
                                          </p:stCondLst>
                                        </p:cTn>
                                        <p:tgtEl>
                                          <p:spTgt spid="160886"/>
                                        </p:tgtEl>
                                        <p:attrNameLst>
                                          <p:attrName>style.visibility</p:attrName>
                                        </p:attrNameLst>
                                      </p:cBhvr>
                                      <p:to>
                                        <p:strVal val="visible"/>
                                      </p:to>
                                    </p:set>
                                    <p:anim calcmode="lin" valueType="num">
                                      <p:cBhvr>
                                        <p:cTn id="456" dur="1000" fill="hold"/>
                                        <p:tgtEl>
                                          <p:spTgt spid="160886"/>
                                        </p:tgtEl>
                                        <p:attrNameLst>
                                          <p:attrName>ppt_w</p:attrName>
                                        </p:attrNameLst>
                                      </p:cBhvr>
                                      <p:tavLst>
                                        <p:tav tm="0">
                                          <p:val>
                                            <p:strVal val="4*#ppt_w"/>
                                          </p:val>
                                        </p:tav>
                                        <p:tav tm="100000">
                                          <p:val>
                                            <p:strVal val="#ppt_w"/>
                                          </p:val>
                                        </p:tav>
                                      </p:tavLst>
                                    </p:anim>
                                    <p:anim calcmode="lin" valueType="num">
                                      <p:cBhvr>
                                        <p:cTn id="457" dur="1000" fill="hold"/>
                                        <p:tgtEl>
                                          <p:spTgt spid="160886"/>
                                        </p:tgtEl>
                                        <p:attrNameLst>
                                          <p:attrName>ppt_h</p:attrName>
                                        </p:attrNameLst>
                                      </p:cBhvr>
                                      <p:tavLst>
                                        <p:tav tm="0">
                                          <p:val>
                                            <p:strVal val="4*#ppt_h"/>
                                          </p:val>
                                        </p:tav>
                                        <p:tav tm="100000">
                                          <p:val>
                                            <p:strVal val="#ppt_h"/>
                                          </p:val>
                                        </p:tav>
                                      </p:tavLst>
                                    </p:anim>
                                  </p:childTnLst>
                                </p:cTn>
                              </p:par>
                            </p:childTnLst>
                          </p:cTn>
                        </p:par>
                        <p:par>
                          <p:cTn id="458" fill="hold" nodeType="afterGroup">
                            <p:stCondLst>
                              <p:cond delay="92000"/>
                            </p:stCondLst>
                            <p:childTnLst>
                              <p:par>
                                <p:cTn id="459" presetID="23" presetClass="entr" presetSubtype="32" fill="hold" nodeType="afterEffect">
                                  <p:stCondLst>
                                    <p:cond delay="0"/>
                                  </p:stCondLst>
                                  <p:childTnLst>
                                    <p:set>
                                      <p:cBhvr>
                                        <p:cTn id="460" dur="1" fill="hold">
                                          <p:stCondLst>
                                            <p:cond delay="0"/>
                                          </p:stCondLst>
                                        </p:cTn>
                                        <p:tgtEl>
                                          <p:spTgt spid="160902"/>
                                        </p:tgtEl>
                                        <p:attrNameLst>
                                          <p:attrName>style.visibility</p:attrName>
                                        </p:attrNameLst>
                                      </p:cBhvr>
                                      <p:to>
                                        <p:strVal val="visible"/>
                                      </p:to>
                                    </p:set>
                                    <p:anim calcmode="lin" valueType="num">
                                      <p:cBhvr>
                                        <p:cTn id="461" dur="1000" fill="hold"/>
                                        <p:tgtEl>
                                          <p:spTgt spid="160902"/>
                                        </p:tgtEl>
                                        <p:attrNameLst>
                                          <p:attrName>ppt_w</p:attrName>
                                        </p:attrNameLst>
                                      </p:cBhvr>
                                      <p:tavLst>
                                        <p:tav tm="0">
                                          <p:val>
                                            <p:strVal val="4*#ppt_w"/>
                                          </p:val>
                                        </p:tav>
                                        <p:tav tm="100000">
                                          <p:val>
                                            <p:strVal val="#ppt_w"/>
                                          </p:val>
                                        </p:tav>
                                      </p:tavLst>
                                    </p:anim>
                                    <p:anim calcmode="lin" valueType="num">
                                      <p:cBhvr>
                                        <p:cTn id="462" dur="1000" fill="hold"/>
                                        <p:tgtEl>
                                          <p:spTgt spid="160902"/>
                                        </p:tgtEl>
                                        <p:attrNameLst>
                                          <p:attrName>ppt_h</p:attrName>
                                        </p:attrNameLst>
                                      </p:cBhvr>
                                      <p:tavLst>
                                        <p:tav tm="0">
                                          <p:val>
                                            <p:strVal val="4*#ppt_h"/>
                                          </p:val>
                                        </p:tav>
                                        <p:tav tm="100000">
                                          <p:val>
                                            <p:strVal val="#ppt_h"/>
                                          </p:val>
                                        </p:tav>
                                      </p:tavLst>
                                    </p:anim>
                                  </p:childTnLst>
                                </p:cTn>
                              </p:par>
                            </p:childTnLst>
                          </p:cTn>
                        </p:par>
                        <p:par>
                          <p:cTn id="463" fill="hold" nodeType="afterGroup">
                            <p:stCondLst>
                              <p:cond delay="93000"/>
                            </p:stCondLst>
                            <p:childTnLst>
                              <p:par>
                                <p:cTn id="464" presetID="23" presetClass="entr" presetSubtype="32" fill="hold" nodeType="afterEffect">
                                  <p:stCondLst>
                                    <p:cond delay="0"/>
                                  </p:stCondLst>
                                  <p:childTnLst>
                                    <p:set>
                                      <p:cBhvr>
                                        <p:cTn id="465" dur="1" fill="hold">
                                          <p:stCondLst>
                                            <p:cond delay="0"/>
                                          </p:stCondLst>
                                        </p:cTn>
                                        <p:tgtEl>
                                          <p:spTgt spid="160892"/>
                                        </p:tgtEl>
                                        <p:attrNameLst>
                                          <p:attrName>style.visibility</p:attrName>
                                        </p:attrNameLst>
                                      </p:cBhvr>
                                      <p:to>
                                        <p:strVal val="visible"/>
                                      </p:to>
                                    </p:set>
                                    <p:anim calcmode="lin" valueType="num">
                                      <p:cBhvr>
                                        <p:cTn id="466" dur="1000" fill="hold"/>
                                        <p:tgtEl>
                                          <p:spTgt spid="160892"/>
                                        </p:tgtEl>
                                        <p:attrNameLst>
                                          <p:attrName>ppt_w</p:attrName>
                                        </p:attrNameLst>
                                      </p:cBhvr>
                                      <p:tavLst>
                                        <p:tav tm="0">
                                          <p:val>
                                            <p:strVal val="4*#ppt_w"/>
                                          </p:val>
                                        </p:tav>
                                        <p:tav tm="100000">
                                          <p:val>
                                            <p:strVal val="#ppt_w"/>
                                          </p:val>
                                        </p:tav>
                                      </p:tavLst>
                                    </p:anim>
                                    <p:anim calcmode="lin" valueType="num">
                                      <p:cBhvr>
                                        <p:cTn id="467" dur="1000" fill="hold"/>
                                        <p:tgtEl>
                                          <p:spTgt spid="160892"/>
                                        </p:tgtEl>
                                        <p:attrNameLst>
                                          <p:attrName>ppt_h</p:attrName>
                                        </p:attrNameLst>
                                      </p:cBhvr>
                                      <p:tavLst>
                                        <p:tav tm="0">
                                          <p:val>
                                            <p:strVal val="4*#ppt_h"/>
                                          </p:val>
                                        </p:tav>
                                        <p:tav tm="100000">
                                          <p:val>
                                            <p:strVal val="#ppt_h"/>
                                          </p:val>
                                        </p:tav>
                                      </p:tavLst>
                                    </p:anim>
                                  </p:childTnLst>
                                </p:cTn>
                              </p:par>
                            </p:childTnLst>
                          </p:cTn>
                        </p:par>
                        <p:par>
                          <p:cTn id="468" fill="hold" nodeType="afterGroup">
                            <p:stCondLst>
                              <p:cond delay="94000"/>
                            </p:stCondLst>
                            <p:childTnLst>
                              <p:par>
                                <p:cTn id="469" presetID="23" presetClass="entr" presetSubtype="32" fill="hold" nodeType="afterEffect">
                                  <p:stCondLst>
                                    <p:cond delay="0"/>
                                  </p:stCondLst>
                                  <p:childTnLst>
                                    <p:set>
                                      <p:cBhvr>
                                        <p:cTn id="470" dur="1" fill="hold">
                                          <p:stCondLst>
                                            <p:cond delay="0"/>
                                          </p:stCondLst>
                                        </p:cTn>
                                        <p:tgtEl>
                                          <p:spTgt spid="160888"/>
                                        </p:tgtEl>
                                        <p:attrNameLst>
                                          <p:attrName>style.visibility</p:attrName>
                                        </p:attrNameLst>
                                      </p:cBhvr>
                                      <p:to>
                                        <p:strVal val="visible"/>
                                      </p:to>
                                    </p:set>
                                    <p:anim calcmode="lin" valueType="num">
                                      <p:cBhvr>
                                        <p:cTn id="471" dur="1000" fill="hold"/>
                                        <p:tgtEl>
                                          <p:spTgt spid="160888"/>
                                        </p:tgtEl>
                                        <p:attrNameLst>
                                          <p:attrName>ppt_w</p:attrName>
                                        </p:attrNameLst>
                                      </p:cBhvr>
                                      <p:tavLst>
                                        <p:tav tm="0">
                                          <p:val>
                                            <p:strVal val="4*#ppt_w"/>
                                          </p:val>
                                        </p:tav>
                                        <p:tav tm="100000">
                                          <p:val>
                                            <p:strVal val="#ppt_w"/>
                                          </p:val>
                                        </p:tav>
                                      </p:tavLst>
                                    </p:anim>
                                    <p:anim calcmode="lin" valueType="num">
                                      <p:cBhvr>
                                        <p:cTn id="472" dur="1000" fill="hold"/>
                                        <p:tgtEl>
                                          <p:spTgt spid="160888"/>
                                        </p:tgtEl>
                                        <p:attrNameLst>
                                          <p:attrName>ppt_h</p:attrName>
                                        </p:attrNameLst>
                                      </p:cBhvr>
                                      <p:tavLst>
                                        <p:tav tm="0">
                                          <p:val>
                                            <p:strVal val="4*#ppt_h"/>
                                          </p:val>
                                        </p:tav>
                                        <p:tav tm="100000">
                                          <p:val>
                                            <p:strVal val="#ppt_h"/>
                                          </p:val>
                                        </p:tav>
                                      </p:tavLst>
                                    </p:anim>
                                  </p:childTnLst>
                                </p:cTn>
                              </p:par>
                            </p:childTnLst>
                          </p:cTn>
                        </p:par>
                        <p:par>
                          <p:cTn id="473" fill="hold" nodeType="afterGroup">
                            <p:stCondLst>
                              <p:cond delay="95000"/>
                            </p:stCondLst>
                            <p:childTnLst>
                              <p:par>
                                <p:cTn id="474" presetID="23" presetClass="entr" presetSubtype="32" fill="hold" nodeType="afterEffect">
                                  <p:stCondLst>
                                    <p:cond delay="0"/>
                                  </p:stCondLst>
                                  <p:childTnLst>
                                    <p:set>
                                      <p:cBhvr>
                                        <p:cTn id="475" dur="1" fill="hold">
                                          <p:stCondLst>
                                            <p:cond delay="0"/>
                                          </p:stCondLst>
                                        </p:cTn>
                                        <p:tgtEl>
                                          <p:spTgt spid="160858"/>
                                        </p:tgtEl>
                                        <p:attrNameLst>
                                          <p:attrName>style.visibility</p:attrName>
                                        </p:attrNameLst>
                                      </p:cBhvr>
                                      <p:to>
                                        <p:strVal val="visible"/>
                                      </p:to>
                                    </p:set>
                                    <p:anim calcmode="lin" valueType="num">
                                      <p:cBhvr>
                                        <p:cTn id="476" dur="1000" fill="hold"/>
                                        <p:tgtEl>
                                          <p:spTgt spid="160858"/>
                                        </p:tgtEl>
                                        <p:attrNameLst>
                                          <p:attrName>ppt_w</p:attrName>
                                        </p:attrNameLst>
                                      </p:cBhvr>
                                      <p:tavLst>
                                        <p:tav tm="0">
                                          <p:val>
                                            <p:strVal val="4*#ppt_w"/>
                                          </p:val>
                                        </p:tav>
                                        <p:tav tm="100000">
                                          <p:val>
                                            <p:strVal val="#ppt_w"/>
                                          </p:val>
                                        </p:tav>
                                      </p:tavLst>
                                    </p:anim>
                                    <p:anim calcmode="lin" valueType="num">
                                      <p:cBhvr>
                                        <p:cTn id="477" dur="1000" fill="hold"/>
                                        <p:tgtEl>
                                          <p:spTgt spid="160858"/>
                                        </p:tgtEl>
                                        <p:attrNameLst>
                                          <p:attrName>ppt_h</p:attrName>
                                        </p:attrNameLst>
                                      </p:cBhvr>
                                      <p:tavLst>
                                        <p:tav tm="0">
                                          <p:val>
                                            <p:strVal val="4*#ppt_h"/>
                                          </p:val>
                                        </p:tav>
                                        <p:tav tm="100000">
                                          <p:val>
                                            <p:strVal val="#ppt_h"/>
                                          </p:val>
                                        </p:tav>
                                      </p:tavLst>
                                    </p:anim>
                                  </p:childTnLst>
                                </p:cTn>
                              </p:par>
                            </p:childTnLst>
                          </p:cTn>
                        </p:par>
                        <p:par>
                          <p:cTn id="478" fill="hold" nodeType="afterGroup">
                            <p:stCondLst>
                              <p:cond delay="96000"/>
                            </p:stCondLst>
                            <p:childTnLst>
                              <p:par>
                                <p:cTn id="479" presetID="23" presetClass="entr" presetSubtype="32" fill="hold" nodeType="afterEffect">
                                  <p:stCondLst>
                                    <p:cond delay="0"/>
                                  </p:stCondLst>
                                  <p:childTnLst>
                                    <p:set>
                                      <p:cBhvr>
                                        <p:cTn id="480" dur="1" fill="hold">
                                          <p:stCondLst>
                                            <p:cond delay="0"/>
                                          </p:stCondLst>
                                        </p:cTn>
                                        <p:tgtEl>
                                          <p:spTgt spid="160896"/>
                                        </p:tgtEl>
                                        <p:attrNameLst>
                                          <p:attrName>style.visibility</p:attrName>
                                        </p:attrNameLst>
                                      </p:cBhvr>
                                      <p:to>
                                        <p:strVal val="visible"/>
                                      </p:to>
                                    </p:set>
                                    <p:anim calcmode="lin" valueType="num">
                                      <p:cBhvr>
                                        <p:cTn id="481" dur="1000" fill="hold"/>
                                        <p:tgtEl>
                                          <p:spTgt spid="160896"/>
                                        </p:tgtEl>
                                        <p:attrNameLst>
                                          <p:attrName>ppt_w</p:attrName>
                                        </p:attrNameLst>
                                      </p:cBhvr>
                                      <p:tavLst>
                                        <p:tav tm="0">
                                          <p:val>
                                            <p:strVal val="4*#ppt_w"/>
                                          </p:val>
                                        </p:tav>
                                        <p:tav tm="100000">
                                          <p:val>
                                            <p:strVal val="#ppt_w"/>
                                          </p:val>
                                        </p:tav>
                                      </p:tavLst>
                                    </p:anim>
                                    <p:anim calcmode="lin" valueType="num">
                                      <p:cBhvr>
                                        <p:cTn id="482" dur="1000" fill="hold"/>
                                        <p:tgtEl>
                                          <p:spTgt spid="160896"/>
                                        </p:tgtEl>
                                        <p:attrNameLst>
                                          <p:attrName>ppt_h</p:attrName>
                                        </p:attrNameLst>
                                      </p:cBhvr>
                                      <p:tavLst>
                                        <p:tav tm="0">
                                          <p:val>
                                            <p:strVal val="4*#ppt_h"/>
                                          </p:val>
                                        </p:tav>
                                        <p:tav tm="100000">
                                          <p:val>
                                            <p:strVal val="#ppt_h"/>
                                          </p:val>
                                        </p:tav>
                                      </p:tavLst>
                                    </p:anim>
                                  </p:childTnLst>
                                </p:cTn>
                              </p:par>
                            </p:childTnLst>
                          </p:cTn>
                        </p:par>
                        <p:par>
                          <p:cTn id="483" fill="hold" nodeType="afterGroup">
                            <p:stCondLst>
                              <p:cond delay="97000"/>
                            </p:stCondLst>
                            <p:childTnLst>
                              <p:par>
                                <p:cTn id="484" presetID="23" presetClass="entr" presetSubtype="32" fill="hold" nodeType="afterEffect">
                                  <p:stCondLst>
                                    <p:cond delay="0"/>
                                  </p:stCondLst>
                                  <p:childTnLst>
                                    <p:set>
                                      <p:cBhvr>
                                        <p:cTn id="485" dur="1" fill="hold">
                                          <p:stCondLst>
                                            <p:cond delay="0"/>
                                          </p:stCondLst>
                                        </p:cTn>
                                        <p:tgtEl>
                                          <p:spTgt spid="160895"/>
                                        </p:tgtEl>
                                        <p:attrNameLst>
                                          <p:attrName>style.visibility</p:attrName>
                                        </p:attrNameLst>
                                      </p:cBhvr>
                                      <p:to>
                                        <p:strVal val="visible"/>
                                      </p:to>
                                    </p:set>
                                    <p:anim calcmode="lin" valueType="num">
                                      <p:cBhvr>
                                        <p:cTn id="486" dur="1000" fill="hold"/>
                                        <p:tgtEl>
                                          <p:spTgt spid="160895"/>
                                        </p:tgtEl>
                                        <p:attrNameLst>
                                          <p:attrName>ppt_w</p:attrName>
                                        </p:attrNameLst>
                                      </p:cBhvr>
                                      <p:tavLst>
                                        <p:tav tm="0">
                                          <p:val>
                                            <p:strVal val="4*#ppt_w"/>
                                          </p:val>
                                        </p:tav>
                                        <p:tav tm="100000">
                                          <p:val>
                                            <p:strVal val="#ppt_w"/>
                                          </p:val>
                                        </p:tav>
                                      </p:tavLst>
                                    </p:anim>
                                    <p:anim calcmode="lin" valueType="num">
                                      <p:cBhvr>
                                        <p:cTn id="487" dur="1000" fill="hold"/>
                                        <p:tgtEl>
                                          <p:spTgt spid="160895"/>
                                        </p:tgtEl>
                                        <p:attrNameLst>
                                          <p:attrName>ppt_h</p:attrName>
                                        </p:attrNameLst>
                                      </p:cBhvr>
                                      <p:tavLst>
                                        <p:tav tm="0">
                                          <p:val>
                                            <p:strVal val="4*#ppt_h"/>
                                          </p:val>
                                        </p:tav>
                                        <p:tav tm="100000">
                                          <p:val>
                                            <p:strVal val="#ppt_h"/>
                                          </p:val>
                                        </p:tav>
                                      </p:tavLst>
                                    </p:anim>
                                  </p:childTnLst>
                                </p:cTn>
                              </p:par>
                            </p:childTnLst>
                          </p:cTn>
                        </p:par>
                        <p:par>
                          <p:cTn id="488" fill="hold" nodeType="afterGroup">
                            <p:stCondLst>
                              <p:cond delay="98000"/>
                            </p:stCondLst>
                            <p:childTnLst>
                              <p:par>
                                <p:cTn id="489" presetID="23" presetClass="entr" presetSubtype="32" fill="hold" nodeType="afterEffect">
                                  <p:stCondLst>
                                    <p:cond delay="0"/>
                                  </p:stCondLst>
                                  <p:childTnLst>
                                    <p:set>
                                      <p:cBhvr>
                                        <p:cTn id="490" dur="1" fill="hold">
                                          <p:stCondLst>
                                            <p:cond delay="0"/>
                                          </p:stCondLst>
                                        </p:cTn>
                                        <p:tgtEl>
                                          <p:spTgt spid="160903"/>
                                        </p:tgtEl>
                                        <p:attrNameLst>
                                          <p:attrName>style.visibility</p:attrName>
                                        </p:attrNameLst>
                                      </p:cBhvr>
                                      <p:to>
                                        <p:strVal val="visible"/>
                                      </p:to>
                                    </p:set>
                                    <p:anim calcmode="lin" valueType="num">
                                      <p:cBhvr>
                                        <p:cTn id="491" dur="1000" fill="hold"/>
                                        <p:tgtEl>
                                          <p:spTgt spid="160903"/>
                                        </p:tgtEl>
                                        <p:attrNameLst>
                                          <p:attrName>ppt_w</p:attrName>
                                        </p:attrNameLst>
                                      </p:cBhvr>
                                      <p:tavLst>
                                        <p:tav tm="0">
                                          <p:val>
                                            <p:strVal val="4*#ppt_w"/>
                                          </p:val>
                                        </p:tav>
                                        <p:tav tm="100000">
                                          <p:val>
                                            <p:strVal val="#ppt_w"/>
                                          </p:val>
                                        </p:tav>
                                      </p:tavLst>
                                    </p:anim>
                                    <p:anim calcmode="lin" valueType="num">
                                      <p:cBhvr>
                                        <p:cTn id="492" dur="1000" fill="hold"/>
                                        <p:tgtEl>
                                          <p:spTgt spid="160903"/>
                                        </p:tgtEl>
                                        <p:attrNameLst>
                                          <p:attrName>ppt_h</p:attrName>
                                        </p:attrNameLst>
                                      </p:cBhvr>
                                      <p:tavLst>
                                        <p:tav tm="0">
                                          <p:val>
                                            <p:strVal val="4*#ppt_h"/>
                                          </p:val>
                                        </p:tav>
                                        <p:tav tm="100000">
                                          <p:val>
                                            <p:strVal val="#ppt_h"/>
                                          </p:val>
                                        </p:tav>
                                      </p:tavLst>
                                    </p:anim>
                                  </p:childTnLst>
                                </p:cTn>
                              </p:par>
                            </p:childTnLst>
                          </p:cTn>
                        </p:par>
                        <p:par>
                          <p:cTn id="493" fill="hold" nodeType="afterGroup">
                            <p:stCondLst>
                              <p:cond delay="99000"/>
                            </p:stCondLst>
                            <p:childTnLst>
                              <p:par>
                                <p:cTn id="494" presetID="23" presetClass="entr" presetSubtype="32" fill="hold" nodeType="afterEffect">
                                  <p:stCondLst>
                                    <p:cond delay="0"/>
                                  </p:stCondLst>
                                  <p:childTnLst>
                                    <p:set>
                                      <p:cBhvr>
                                        <p:cTn id="495" dur="1" fill="hold">
                                          <p:stCondLst>
                                            <p:cond delay="0"/>
                                          </p:stCondLst>
                                        </p:cTn>
                                        <p:tgtEl>
                                          <p:spTgt spid="160879"/>
                                        </p:tgtEl>
                                        <p:attrNameLst>
                                          <p:attrName>style.visibility</p:attrName>
                                        </p:attrNameLst>
                                      </p:cBhvr>
                                      <p:to>
                                        <p:strVal val="visible"/>
                                      </p:to>
                                    </p:set>
                                    <p:anim calcmode="lin" valueType="num">
                                      <p:cBhvr>
                                        <p:cTn id="496" dur="1000" fill="hold"/>
                                        <p:tgtEl>
                                          <p:spTgt spid="160879"/>
                                        </p:tgtEl>
                                        <p:attrNameLst>
                                          <p:attrName>ppt_w</p:attrName>
                                        </p:attrNameLst>
                                      </p:cBhvr>
                                      <p:tavLst>
                                        <p:tav tm="0">
                                          <p:val>
                                            <p:strVal val="4*#ppt_w"/>
                                          </p:val>
                                        </p:tav>
                                        <p:tav tm="100000">
                                          <p:val>
                                            <p:strVal val="#ppt_w"/>
                                          </p:val>
                                        </p:tav>
                                      </p:tavLst>
                                    </p:anim>
                                    <p:anim calcmode="lin" valueType="num">
                                      <p:cBhvr>
                                        <p:cTn id="497" dur="1000" fill="hold"/>
                                        <p:tgtEl>
                                          <p:spTgt spid="160879"/>
                                        </p:tgtEl>
                                        <p:attrNameLst>
                                          <p:attrName>ppt_h</p:attrName>
                                        </p:attrNameLst>
                                      </p:cBhvr>
                                      <p:tavLst>
                                        <p:tav tm="0">
                                          <p:val>
                                            <p:strVal val="4*#ppt_h"/>
                                          </p:val>
                                        </p:tav>
                                        <p:tav tm="100000">
                                          <p:val>
                                            <p:strVal val="#ppt_h"/>
                                          </p:val>
                                        </p:tav>
                                      </p:tavLst>
                                    </p:anim>
                                  </p:childTnLst>
                                </p:cTn>
                              </p:par>
                            </p:childTnLst>
                          </p:cTn>
                        </p:par>
                        <p:par>
                          <p:cTn id="498" fill="hold" nodeType="afterGroup">
                            <p:stCondLst>
                              <p:cond delay="100000"/>
                            </p:stCondLst>
                            <p:childTnLst>
                              <p:par>
                                <p:cTn id="499" presetID="23" presetClass="entr" presetSubtype="32" fill="hold" nodeType="afterEffect">
                                  <p:stCondLst>
                                    <p:cond delay="0"/>
                                  </p:stCondLst>
                                  <p:childTnLst>
                                    <p:set>
                                      <p:cBhvr>
                                        <p:cTn id="500" dur="1" fill="hold">
                                          <p:stCondLst>
                                            <p:cond delay="0"/>
                                          </p:stCondLst>
                                        </p:cTn>
                                        <p:tgtEl>
                                          <p:spTgt spid="160873"/>
                                        </p:tgtEl>
                                        <p:attrNameLst>
                                          <p:attrName>style.visibility</p:attrName>
                                        </p:attrNameLst>
                                      </p:cBhvr>
                                      <p:to>
                                        <p:strVal val="visible"/>
                                      </p:to>
                                    </p:set>
                                    <p:anim calcmode="lin" valueType="num">
                                      <p:cBhvr>
                                        <p:cTn id="501" dur="1000" fill="hold"/>
                                        <p:tgtEl>
                                          <p:spTgt spid="160873"/>
                                        </p:tgtEl>
                                        <p:attrNameLst>
                                          <p:attrName>ppt_w</p:attrName>
                                        </p:attrNameLst>
                                      </p:cBhvr>
                                      <p:tavLst>
                                        <p:tav tm="0">
                                          <p:val>
                                            <p:strVal val="4*#ppt_w"/>
                                          </p:val>
                                        </p:tav>
                                        <p:tav tm="100000">
                                          <p:val>
                                            <p:strVal val="#ppt_w"/>
                                          </p:val>
                                        </p:tav>
                                      </p:tavLst>
                                    </p:anim>
                                    <p:anim calcmode="lin" valueType="num">
                                      <p:cBhvr>
                                        <p:cTn id="502" dur="1000" fill="hold"/>
                                        <p:tgtEl>
                                          <p:spTgt spid="160873"/>
                                        </p:tgtEl>
                                        <p:attrNameLst>
                                          <p:attrName>ppt_h</p:attrName>
                                        </p:attrNameLst>
                                      </p:cBhvr>
                                      <p:tavLst>
                                        <p:tav tm="0">
                                          <p:val>
                                            <p:strVal val="4*#ppt_h"/>
                                          </p:val>
                                        </p:tav>
                                        <p:tav tm="100000">
                                          <p:val>
                                            <p:strVal val="#ppt_h"/>
                                          </p:val>
                                        </p:tav>
                                      </p:tavLst>
                                    </p:anim>
                                  </p:childTnLst>
                                </p:cTn>
                              </p:par>
                            </p:childTnLst>
                          </p:cTn>
                        </p:par>
                        <p:par>
                          <p:cTn id="503" fill="hold" nodeType="afterGroup">
                            <p:stCondLst>
                              <p:cond delay="101000"/>
                            </p:stCondLst>
                            <p:childTnLst>
                              <p:par>
                                <p:cTn id="504" presetID="23" presetClass="entr" presetSubtype="32" fill="hold" nodeType="afterEffect">
                                  <p:stCondLst>
                                    <p:cond delay="0"/>
                                  </p:stCondLst>
                                  <p:childTnLst>
                                    <p:set>
                                      <p:cBhvr>
                                        <p:cTn id="505" dur="1" fill="hold">
                                          <p:stCondLst>
                                            <p:cond delay="0"/>
                                          </p:stCondLst>
                                        </p:cTn>
                                        <p:tgtEl>
                                          <p:spTgt spid="160904"/>
                                        </p:tgtEl>
                                        <p:attrNameLst>
                                          <p:attrName>style.visibility</p:attrName>
                                        </p:attrNameLst>
                                      </p:cBhvr>
                                      <p:to>
                                        <p:strVal val="visible"/>
                                      </p:to>
                                    </p:set>
                                    <p:anim calcmode="lin" valueType="num">
                                      <p:cBhvr>
                                        <p:cTn id="506" dur="1000" fill="hold"/>
                                        <p:tgtEl>
                                          <p:spTgt spid="160904"/>
                                        </p:tgtEl>
                                        <p:attrNameLst>
                                          <p:attrName>ppt_w</p:attrName>
                                        </p:attrNameLst>
                                      </p:cBhvr>
                                      <p:tavLst>
                                        <p:tav tm="0">
                                          <p:val>
                                            <p:strVal val="4*#ppt_w"/>
                                          </p:val>
                                        </p:tav>
                                        <p:tav tm="100000">
                                          <p:val>
                                            <p:strVal val="#ppt_w"/>
                                          </p:val>
                                        </p:tav>
                                      </p:tavLst>
                                    </p:anim>
                                    <p:anim calcmode="lin" valueType="num">
                                      <p:cBhvr>
                                        <p:cTn id="507" dur="1000" fill="hold"/>
                                        <p:tgtEl>
                                          <p:spTgt spid="160904"/>
                                        </p:tgtEl>
                                        <p:attrNameLst>
                                          <p:attrName>ppt_h</p:attrName>
                                        </p:attrNameLst>
                                      </p:cBhvr>
                                      <p:tavLst>
                                        <p:tav tm="0">
                                          <p:val>
                                            <p:strVal val="4*#ppt_h"/>
                                          </p:val>
                                        </p:tav>
                                        <p:tav tm="100000">
                                          <p:val>
                                            <p:strVal val="#ppt_h"/>
                                          </p:val>
                                        </p:tav>
                                      </p:tavLst>
                                    </p:anim>
                                  </p:childTnLst>
                                </p:cTn>
                              </p:par>
                            </p:childTnLst>
                          </p:cTn>
                        </p:par>
                        <p:par>
                          <p:cTn id="508" fill="hold" nodeType="afterGroup">
                            <p:stCondLst>
                              <p:cond delay="102000"/>
                            </p:stCondLst>
                            <p:childTnLst>
                              <p:par>
                                <p:cTn id="509" presetID="23" presetClass="entr" presetSubtype="32" fill="hold" nodeType="afterEffect">
                                  <p:stCondLst>
                                    <p:cond delay="0"/>
                                  </p:stCondLst>
                                  <p:childTnLst>
                                    <p:set>
                                      <p:cBhvr>
                                        <p:cTn id="510" dur="1" fill="hold">
                                          <p:stCondLst>
                                            <p:cond delay="0"/>
                                          </p:stCondLst>
                                        </p:cTn>
                                        <p:tgtEl>
                                          <p:spTgt spid="160900"/>
                                        </p:tgtEl>
                                        <p:attrNameLst>
                                          <p:attrName>style.visibility</p:attrName>
                                        </p:attrNameLst>
                                      </p:cBhvr>
                                      <p:to>
                                        <p:strVal val="visible"/>
                                      </p:to>
                                    </p:set>
                                    <p:anim calcmode="lin" valueType="num">
                                      <p:cBhvr>
                                        <p:cTn id="511" dur="1000" fill="hold"/>
                                        <p:tgtEl>
                                          <p:spTgt spid="160900"/>
                                        </p:tgtEl>
                                        <p:attrNameLst>
                                          <p:attrName>ppt_w</p:attrName>
                                        </p:attrNameLst>
                                      </p:cBhvr>
                                      <p:tavLst>
                                        <p:tav tm="0">
                                          <p:val>
                                            <p:strVal val="4*#ppt_w"/>
                                          </p:val>
                                        </p:tav>
                                        <p:tav tm="100000">
                                          <p:val>
                                            <p:strVal val="#ppt_w"/>
                                          </p:val>
                                        </p:tav>
                                      </p:tavLst>
                                    </p:anim>
                                    <p:anim calcmode="lin" valueType="num">
                                      <p:cBhvr>
                                        <p:cTn id="512" dur="1000" fill="hold"/>
                                        <p:tgtEl>
                                          <p:spTgt spid="160900"/>
                                        </p:tgtEl>
                                        <p:attrNameLst>
                                          <p:attrName>ppt_h</p:attrName>
                                        </p:attrNameLst>
                                      </p:cBhvr>
                                      <p:tavLst>
                                        <p:tav tm="0">
                                          <p:val>
                                            <p:strVal val="4*#ppt_h"/>
                                          </p:val>
                                        </p:tav>
                                        <p:tav tm="100000">
                                          <p:val>
                                            <p:strVal val="#ppt_h"/>
                                          </p:val>
                                        </p:tav>
                                      </p:tavLst>
                                    </p:anim>
                                  </p:childTnLst>
                                </p:cTn>
                              </p:par>
                            </p:childTnLst>
                          </p:cTn>
                        </p:par>
                        <p:par>
                          <p:cTn id="513" fill="hold" nodeType="afterGroup">
                            <p:stCondLst>
                              <p:cond delay="103000"/>
                            </p:stCondLst>
                            <p:childTnLst>
                              <p:par>
                                <p:cTn id="514" presetID="23" presetClass="entr" presetSubtype="32" fill="hold" nodeType="afterEffect">
                                  <p:stCondLst>
                                    <p:cond delay="0"/>
                                  </p:stCondLst>
                                  <p:childTnLst>
                                    <p:set>
                                      <p:cBhvr>
                                        <p:cTn id="515" dur="1" fill="hold">
                                          <p:stCondLst>
                                            <p:cond delay="0"/>
                                          </p:stCondLst>
                                        </p:cTn>
                                        <p:tgtEl>
                                          <p:spTgt spid="160905"/>
                                        </p:tgtEl>
                                        <p:attrNameLst>
                                          <p:attrName>style.visibility</p:attrName>
                                        </p:attrNameLst>
                                      </p:cBhvr>
                                      <p:to>
                                        <p:strVal val="visible"/>
                                      </p:to>
                                    </p:set>
                                    <p:anim calcmode="lin" valueType="num">
                                      <p:cBhvr>
                                        <p:cTn id="516" dur="1000" fill="hold"/>
                                        <p:tgtEl>
                                          <p:spTgt spid="160905"/>
                                        </p:tgtEl>
                                        <p:attrNameLst>
                                          <p:attrName>ppt_w</p:attrName>
                                        </p:attrNameLst>
                                      </p:cBhvr>
                                      <p:tavLst>
                                        <p:tav tm="0">
                                          <p:val>
                                            <p:strVal val="4*#ppt_w"/>
                                          </p:val>
                                        </p:tav>
                                        <p:tav tm="100000">
                                          <p:val>
                                            <p:strVal val="#ppt_w"/>
                                          </p:val>
                                        </p:tav>
                                      </p:tavLst>
                                    </p:anim>
                                    <p:anim calcmode="lin" valueType="num">
                                      <p:cBhvr>
                                        <p:cTn id="517" dur="1000" fill="hold"/>
                                        <p:tgtEl>
                                          <p:spTgt spid="160905"/>
                                        </p:tgtEl>
                                        <p:attrNameLst>
                                          <p:attrName>ppt_h</p:attrName>
                                        </p:attrNameLst>
                                      </p:cBhvr>
                                      <p:tavLst>
                                        <p:tav tm="0">
                                          <p:val>
                                            <p:strVal val="4*#ppt_h"/>
                                          </p:val>
                                        </p:tav>
                                        <p:tav tm="100000">
                                          <p:val>
                                            <p:strVal val="#ppt_h"/>
                                          </p:val>
                                        </p:tav>
                                      </p:tavLst>
                                    </p:anim>
                                  </p:childTnLst>
                                </p:cTn>
                              </p:par>
                            </p:childTnLst>
                          </p:cTn>
                        </p:par>
                        <p:par>
                          <p:cTn id="518" fill="hold" nodeType="afterGroup">
                            <p:stCondLst>
                              <p:cond delay="104000"/>
                            </p:stCondLst>
                            <p:childTnLst>
                              <p:par>
                                <p:cTn id="519" presetID="23" presetClass="entr" presetSubtype="32" fill="hold" nodeType="afterEffect">
                                  <p:stCondLst>
                                    <p:cond delay="0"/>
                                  </p:stCondLst>
                                  <p:childTnLst>
                                    <p:set>
                                      <p:cBhvr>
                                        <p:cTn id="520" dur="1" fill="hold">
                                          <p:stCondLst>
                                            <p:cond delay="0"/>
                                          </p:stCondLst>
                                        </p:cTn>
                                        <p:tgtEl>
                                          <p:spTgt spid="160897"/>
                                        </p:tgtEl>
                                        <p:attrNameLst>
                                          <p:attrName>style.visibility</p:attrName>
                                        </p:attrNameLst>
                                      </p:cBhvr>
                                      <p:to>
                                        <p:strVal val="visible"/>
                                      </p:to>
                                    </p:set>
                                    <p:anim calcmode="lin" valueType="num">
                                      <p:cBhvr>
                                        <p:cTn id="521" dur="1000" fill="hold"/>
                                        <p:tgtEl>
                                          <p:spTgt spid="160897"/>
                                        </p:tgtEl>
                                        <p:attrNameLst>
                                          <p:attrName>ppt_w</p:attrName>
                                        </p:attrNameLst>
                                      </p:cBhvr>
                                      <p:tavLst>
                                        <p:tav tm="0">
                                          <p:val>
                                            <p:strVal val="4*#ppt_w"/>
                                          </p:val>
                                        </p:tav>
                                        <p:tav tm="100000">
                                          <p:val>
                                            <p:strVal val="#ppt_w"/>
                                          </p:val>
                                        </p:tav>
                                      </p:tavLst>
                                    </p:anim>
                                    <p:anim calcmode="lin" valueType="num">
                                      <p:cBhvr>
                                        <p:cTn id="522" dur="1000" fill="hold"/>
                                        <p:tgtEl>
                                          <p:spTgt spid="160897"/>
                                        </p:tgtEl>
                                        <p:attrNameLst>
                                          <p:attrName>ppt_h</p:attrName>
                                        </p:attrNameLst>
                                      </p:cBhvr>
                                      <p:tavLst>
                                        <p:tav tm="0">
                                          <p:val>
                                            <p:strVal val="4*#ppt_h"/>
                                          </p:val>
                                        </p:tav>
                                        <p:tav tm="100000">
                                          <p:val>
                                            <p:strVal val="#ppt_h"/>
                                          </p:val>
                                        </p:tav>
                                      </p:tavLst>
                                    </p:anim>
                                  </p:childTnLst>
                                </p:cTn>
                              </p:par>
                            </p:childTnLst>
                          </p:cTn>
                        </p:par>
                        <p:par>
                          <p:cTn id="523" fill="hold" nodeType="afterGroup">
                            <p:stCondLst>
                              <p:cond delay="105000"/>
                            </p:stCondLst>
                            <p:childTnLst>
                              <p:par>
                                <p:cTn id="524" presetID="23" presetClass="entr" presetSubtype="32" fill="hold" nodeType="afterEffect">
                                  <p:stCondLst>
                                    <p:cond delay="0"/>
                                  </p:stCondLst>
                                  <p:childTnLst>
                                    <p:set>
                                      <p:cBhvr>
                                        <p:cTn id="525" dur="1" fill="hold">
                                          <p:stCondLst>
                                            <p:cond delay="0"/>
                                          </p:stCondLst>
                                        </p:cTn>
                                        <p:tgtEl>
                                          <p:spTgt spid="160906"/>
                                        </p:tgtEl>
                                        <p:attrNameLst>
                                          <p:attrName>style.visibility</p:attrName>
                                        </p:attrNameLst>
                                      </p:cBhvr>
                                      <p:to>
                                        <p:strVal val="visible"/>
                                      </p:to>
                                    </p:set>
                                    <p:anim calcmode="lin" valueType="num">
                                      <p:cBhvr>
                                        <p:cTn id="526" dur="1000" fill="hold"/>
                                        <p:tgtEl>
                                          <p:spTgt spid="160906"/>
                                        </p:tgtEl>
                                        <p:attrNameLst>
                                          <p:attrName>ppt_w</p:attrName>
                                        </p:attrNameLst>
                                      </p:cBhvr>
                                      <p:tavLst>
                                        <p:tav tm="0">
                                          <p:val>
                                            <p:strVal val="4*#ppt_w"/>
                                          </p:val>
                                        </p:tav>
                                        <p:tav tm="100000">
                                          <p:val>
                                            <p:strVal val="#ppt_w"/>
                                          </p:val>
                                        </p:tav>
                                      </p:tavLst>
                                    </p:anim>
                                    <p:anim calcmode="lin" valueType="num">
                                      <p:cBhvr>
                                        <p:cTn id="527" dur="1000" fill="hold"/>
                                        <p:tgtEl>
                                          <p:spTgt spid="160906"/>
                                        </p:tgtEl>
                                        <p:attrNameLst>
                                          <p:attrName>ppt_h</p:attrName>
                                        </p:attrNameLst>
                                      </p:cBhvr>
                                      <p:tavLst>
                                        <p:tav tm="0">
                                          <p:val>
                                            <p:strVal val="4*#ppt_h"/>
                                          </p:val>
                                        </p:tav>
                                        <p:tav tm="100000">
                                          <p:val>
                                            <p:strVal val="#ppt_h"/>
                                          </p:val>
                                        </p:tav>
                                      </p:tavLst>
                                    </p:anim>
                                  </p:childTnLst>
                                </p:cTn>
                              </p:par>
                            </p:childTnLst>
                          </p:cTn>
                        </p:par>
                        <p:par>
                          <p:cTn id="528" fill="hold" nodeType="afterGroup">
                            <p:stCondLst>
                              <p:cond delay="106000"/>
                            </p:stCondLst>
                            <p:childTnLst>
                              <p:par>
                                <p:cTn id="529" presetID="23" presetClass="entr" presetSubtype="32" fill="hold" nodeType="afterEffect">
                                  <p:stCondLst>
                                    <p:cond delay="0"/>
                                  </p:stCondLst>
                                  <p:childTnLst>
                                    <p:set>
                                      <p:cBhvr>
                                        <p:cTn id="530" dur="1" fill="hold">
                                          <p:stCondLst>
                                            <p:cond delay="0"/>
                                          </p:stCondLst>
                                        </p:cTn>
                                        <p:tgtEl>
                                          <p:spTgt spid="160907"/>
                                        </p:tgtEl>
                                        <p:attrNameLst>
                                          <p:attrName>style.visibility</p:attrName>
                                        </p:attrNameLst>
                                      </p:cBhvr>
                                      <p:to>
                                        <p:strVal val="visible"/>
                                      </p:to>
                                    </p:set>
                                    <p:anim calcmode="lin" valueType="num">
                                      <p:cBhvr>
                                        <p:cTn id="531" dur="1000" fill="hold"/>
                                        <p:tgtEl>
                                          <p:spTgt spid="160907"/>
                                        </p:tgtEl>
                                        <p:attrNameLst>
                                          <p:attrName>ppt_w</p:attrName>
                                        </p:attrNameLst>
                                      </p:cBhvr>
                                      <p:tavLst>
                                        <p:tav tm="0">
                                          <p:val>
                                            <p:strVal val="4*#ppt_w"/>
                                          </p:val>
                                        </p:tav>
                                        <p:tav tm="100000">
                                          <p:val>
                                            <p:strVal val="#ppt_w"/>
                                          </p:val>
                                        </p:tav>
                                      </p:tavLst>
                                    </p:anim>
                                    <p:anim calcmode="lin" valueType="num">
                                      <p:cBhvr>
                                        <p:cTn id="532" dur="1000" fill="hold"/>
                                        <p:tgtEl>
                                          <p:spTgt spid="160907"/>
                                        </p:tgtEl>
                                        <p:attrNameLst>
                                          <p:attrName>ppt_h</p:attrName>
                                        </p:attrNameLst>
                                      </p:cBhvr>
                                      <p:tavLst>
                                        <p:tav tm="0">
                                          <p:val>
                                            <p:strVal val="4*#ppt_h"/>
                                          </p:val>
                                        </p:tav>
                                        <p:tav tm="100000">
                                          <p:val>
                                            <p:strVal val="#ppt_h"/>
                                          </p:val>
                                        </p:tav>
                                      </p:tavLst>
                                    </p:anim>
                                  </p:childTnLst>
                                </p:cTn>
                              </p:par>
                            </p:childTnLst>
                          </p:cTn>
                        </p:par>
                        <p:par>
                          <p:cTn id="533" fill="hold" nodeType="afterGroup">
                            <p:stCondLst>
                              <p:cond delay="107000"/>
                            </p:stCondLst>
                            <p:childTnLst>
                              <p:par>
                                <p:cTn id="534" presetID="23" presetClass="entr" presetSubtype="32" fill="hold" nodeType="afterEffect">
                                  <p:stCondLst>
                                    <p:cond delay="0"/>
                                  </p:stCondLst>
                                  <p:childTnLst>
                                    <p:set>
                                      <p:cBhvr>
                                        <p:cTn id="535" dur="1" fill="hold">
                                          <p:stCondLst>
                                            <p:cond delay="0"/>
                                          </p:stCondLst>
                                        </p:cTn>
                                        <p:tgtEl>
                                          <p:spTgt spid="160908"/>
                                        </p:tgtEl>
                                        <p:attrNameLst>
                                          <p:attrName>style.visibility</p:attrName>
                                        </p:attrNameLst>
                                      </p:cBhvr>
                                      <p:to>
                                        <p:strVal val="visible"/>
                                      </p:to>
                                    </p:set>
                                    <p:anim calcmode="lin" valueType="num">
                                      <p:cBhvr>
                                        <p:cTn id="536" dur="1000" fill="hold"/>
                                        <p:tgtEl>
                                          <p:spTgt spid="160908"/>
                                        </p:tgtEl>
                                        <p:attrNameLst>
                                          <p:attrName>ppt_w</p:attrName>
                                        </p:attrNameLst>
                                      </p:cBhvr>
                                      <p:tavLst>
                                        <p:tav tm="0">
                                          <p:val>
                                            <p:strVal val="4*#ppt_w"/>
                                          </p:val>
                                        </p:tav>
                                        <p:tav tm="100000">
                                          <p:val>
                                            <p:strVal val="#ppt_w"/>
                                          </p:val>
                                        </p:tav>
                                      </p:tavLst>
                                    </p:anim>
                                    <p:anim calcmode="lin" valueType="num">
                                      <p:cBhvr>
                                        <p:cTn id="537" dur="1000" fill="hold"/>
                                        <p:tgtEl>
                                          <p:spTgt spid="160908"/>
                                        </p:tgtEl>
                                        <p:attrNameLst>
                                          <p:attrName>ppt_h</p:attrName>
                                        </p:attrNameLst>
                                      </p:cBhvr>
                                      <p:tavLst>
                                        <p:tav tm="0">
                                          <p:val>
                                            <p:strVal val="4*#ppt_h"/>
                                          </p:val>
                                        </p:tav>
                                        <p:tav tm="100000">
                                          <p:val>
                                            <p:strVal val="#ppt_h"/>
                                          </p:val>
                                        </p:tav>
                                      </p:tavLst>
                                    </p:anim>
                                  </p:childTnLst>
                                </p:cTn>
                              </p:par>
                            </p:childTnLst>
                          </p:cTn>
                        </p:par>
                        <p:par>
                          <p:cTn id="538" fill="hold" nodeType="afterGroup">
                            <p:stCondLst>
                              <p:cond delay="108000"/>
                            </p:stCondLst>
                            <p:childTnLst>
                              <p:par>
                                <p:cTn id="539" presetID="23" presetClass="entr" presetSubtype="32" fill="hold" nodeType="afterEffect">
                                  <p:stCondLst>
                                    <p:cond delay="0"/>
                                  </p:stCondLst>
                                  <p:childTnLst>
                                    <p:set>
                                      <p:cBhvr>
                                        <p:cTn id="540" dur="1" fill="hold">
                                          <p:stCondLst>
                                            <p:cond delay="0"/>
                                          </p:stCondLst>
                                        </p:cTn>
                                        <p:tgtEl>
                                          <p:spTgt spid="160909"/>
                                        </p:tgtEl>
                                        <p:attrNameLst>
                                          <p:attrName>style.visibility</p:attrName>
                                        </p:attrNameLst>
                                      </p:cBhvr>
                                      <p:to>
                                        <p:strVal val="visible"/>
                                      </p:to>
                                    </p:set>
                                    <p:anim calcmode="lin" valueType="num">
                                      <p:cBhvr>
                                        <p:cTn id="541" dur="1000" fill="hold"/>
                                        <p:tgtEl>
                                          <p:spTgt spid="160909"/>
                                        </p:tgtEl>
                                        <p:attrNameLst>
                                          <p:attrName>ppt_w</p:attrName>
                                        </p:attrNameLst>
                                      </p:cBhvr>
                                      <p:tavLst>
                                        <p:tav tm="0">
                                          <p:val>
                                            <p:strVal val="4*#ppt_w"/>
                                          </p:val>
                                        </p:tav>
                                        <p:tav tm="100000">
                                          <p:val>
                                            <p:strVal val="#ppt_w"/>
                                          </p:val>
                                        </p:tav>
                                      </p:tavLst>
                                    </p:anim>
                                    <p:anim calcmode="lin" valueType="num">
                                      <p:cBhvr>
                                        <p:cTn id="542" dur="1000" fill="hold"/>
                                        <p:tgtEl>
                                          <p:spTgt spid="160909"/>
                                        </p:tgtEl>
                                        <p:attrNameLst>
                                          <p:attrName>ppt_h</p:attrName>
                                        </p:attrNameLst>
                                      </p:cBhvr>
                                      <p:tavLst>
                                        <p:tav tm="0">
                                          <p:val>
                                            <p:strVal val="4*#ppt_h"/>
                                          </p:val>
                                        </p:tav>
                                        <p:tav tm="100000">
                                          <p:val>
                                            <p:strVal val="#ppt_h"/>
                                          </p:val>
                                        </p:tav>
                                      </p:tavLst>
                                    </p:anim>
                                  </p:childTnLst>
                                </p:cTn>
                              </p:par>
                            </p:childTnLst>
                          </p:cTn>
                        </p:par>
                        <p:par>
                          <p:cTn id="543" fill="hold" nodeType="afterGroup">
                            <p:stCondLst>
                              <p:cond delay="109000"/>
                            </p:stCondLst>
                            <p:childTnLst>
                              <p:par>
                                <p:cTn id="544" presetID="23" presetClass="entr" presetSubtype="32" fill="hold" nodeType="afterEffect">
                                  <p:stCondLst>
                                    <p:cond delay="0"/>
                                  </p:stCondLst>
                                  <p:childTnLst>
                                    <p:set>
                                      <p:cBhvr>
                                        <p:cTn id="545" dur="1" fill="hold">
                                          <p:stCondLst>
                                            <p:cond delay="0"/>
                                          </p:stCondLst>
                                        </p:cTn>
                                        <p:tgtEl>
                                          <p:spTgt spid="160910"/>
                                        </p:tgtEl>
                                        <p:attrNameLst>
                                          <p:attrName>style.visibility</p:attrName>
                                        </p:attrNameLst>
                                      </p:cBhvr>
                                      <p:to>
                                        <p:strVal val="visible"/>
                                      </p:to>
                                    </p:set>
                                    <p:anim calcmode="lin" valueType="num">
                                      <p:cBhvr>
                                        <p:cTn id="546" dur="1000" fill="hold"/>
                                        <p:tgtEl>
                                          <p:spTgt spid="160910"/>
                                        </p:tgtEl>
                                        <p:attrNameLst>
                                          <p:attrName>ppt_w</p:attrName>
                                        </p:attrNameLst>
                                      </p:cBhvr>
                                      <p:tavLst>
                                        <p:tav tm="0">
                                          <p:val>
                                            <p:strVal val="4*#ppt_w"/>
                                          </p:val>
                                        </p:tav>
                                        <p:tav tm="100000">
                                          <p:val>
                                            <p:strVal val="#ppt_w"/>
                                          </p:val>
                                        </p:tav>
                                      </p:tavLst>
                                    </p:anim>
                                    <p:anim calcmode="lin" valueType="num">
                                      <p:cBhvr>
                                        <p:cTn id="547" dur="1000" fill="hold"/>
                                        <p:tgtEl>
                                          <p:spTgt spid="160910"/>
                                        </p:tgtEl>
                                        <p:attrNameLst>
                                          <p:attrName>ppt_h</p:attrName>
                                        </p:attrNameLst>
                                      </p:cBhvr>
                                      <p:tavLst>
                                        <p:tav tm="0">
                                          <p:val>
                                            <p:strVal val="4*#ppt_h"/>
                                          </p:val>
                                        </p:tav>
                                        <p:tav tm="100000">
                                          <p:val>
                                            <p:strVal val="#ppt_h"/>
                                          </p:val>
                                        </p:tav>
                                      </p:tavLst>
                                    </p:anim>
                                  </p:childTnLst>
                                </p:cTn>
                              </p:par>
                            </p:childTnLst>
                          </p:cTn>
                        </p:par>
                        <p:par>
                          <p:cTn id="548" fill="hold" nodeType="afterGroup">
                            <p:stCondLst>
                              <p:cond delay="110000"/>
                            </p:stCondLst>
                            <p:childTnLst>
                              <p:par>
                                <p:cTn id="549" presetID="23" presetClass="entr" presetSubtype="32" fill="hold" nodeType="afterEffect">
                                  <p:stCondLst>
                                    <p:cond delay="0"/>
                                  </p:stCondLst>
                                  <p:childTnLst>
                                    <p:set>
                                      <p:cBhvr>
                                        <p:cTn id="550" dur="1" fill="hold">
                                          <p:stCondLst>
                                            <p:cond delay="0"/>
                                          </p:stCondLst>
                                        </p:cTn>
                                        <p:tgtEl>
                                          <p:spTgt spid="160911"/>
                                        </p:tgtEl>
                                        <p:attrNameLst>
                                          <p:attrName>style.visibility</p:attrName>
                                        </p:attrNameLst>
                                      </p:cBhvr>
                                      <p:to>
                                        <p:strVal val="visible"/>
                                      </p:to>
                                    </p:set>
                                    <p:anim calcmode="lin" valueType="num">
                                      <p:cBhvr>
                                        <p:cTn id="551" dur="1000" fill="hold"/>
                                        <p:tgtEl>
                                          <p:spTgt spid="160911"/>
                                        </p:tgtEl>
                                        <p:attrNameLst>
                                          <p:attrName>ppt_w</p:attrName>
                                        </p:attrNameLst>
                                      </p:cBhvr>
                                      <p:tavLst>
                                        <p:tav tm="0">
                                          <p:val>
                                            <p:strVal val="4*#ppt_w"/>
                                          </p:val>
                                        </p:tav>
                                        <p:tav tm="100000">
                                          <p:val>
                                            <p:strVal val="#ppt_w"/>
                                          </p:val>
                                        </p:tav>
                                      </p:tavLst>
                                    </p:anim>
                                    <p:anim calcmode="lin" valueType="num">
                                      <p:cBhvr>
                                        <p:cTn id="552" dur="1000" fill="hold"/>
                                        <p:tgtEl>
                                          <p:spTgt spid="160911"/>
                                        </p:tgtEl>
                                        <p:attrNameLst>
                                          <p:attrName>ppt_h</p:attrName>
                                        </p:attrNameLst>
                                      </p:cBhvr>
                                      <p:tavLst>
                                        <p:tav tm="0">
                                          <p:val>
                                            <p:strVal val="4*#ppt_h"/>
                                          </p:val>
                                        </p:tav>
                                        <p:tav tm="100000">
                                          <p:val>
                                            <p:strVal val="#ppt_h"/>
                                          </p:val>
                                        </p:tav>
                                      </p:tavLst>
                                    </p:anim>
                                  </p:childTnLst>
                                </p:cTn>
                              </p:par>
                            </p:childTnLst>
                          </p:cTn>
                        </p:par>
                        <p:par>
                          <p:cTn id="553" fill="hold" nodeType="afterGroup">
                            <p:stCondLst>
                              <p:cond delay="111000"/>
                            </p:stCondLst>
                            <p:childTnLst>
                              <p:par>
                                <p:cTn id="554" presetID="23" presetClass="entr" presetSubtype="32" fill="hold" nodeType="afterEffect">
                                  <p:stCondLst>
                                    <p:cond delay="0"/>
                                  </p:stCondLst>
                                  <p:childTnLst>
                                    <p:set>
                                      <p:cBhvr>
                                        <p:cTn id="555" dur="1" fill="hold">
                                          <p:stCondLst>
                                            <p:cond delay="0"/>
                                          </p:stCondLst>
                                        </p:cTn>
                                        <p:tgtEl>
                                          <p:spTgt spid="160912"/>
                                        </p:tgtEl>
                                        <p:attrNameLst>
                                          <p:attrName>style.visibility</p:attrName>
                                        </p:attrNameLst>
                                      </p:cBhvr>
                                      <p:to>
                                        <p:strVal val="visible"/>
                                      </p:to>
                                    </p:set>
                                    <p:anim calcmode="lin" valueType="num">
                                      <p:cBhvr>
                                        <p:cTn id="556" dur="1000" fill="hold"/>
                                        <p:tgtEl>
                                          <p:spTgt spid="160912"/>
                                        </p:tgtEl>
                                        <p:attrNameLst>
                                          <p:attrName>ppt_w</p:attrName>
                                        </p:attrNameLst>
                                      </p:cBhvr>
                                      <p:tavLst>
                                        <p:tav tm="0">
                                          <p:val>
                                            <p:strVal val="4*#ppt_w"/>
                                          </p:val>
                                        </p:tav>
                                        <p:tav tm="100000">
                                          <p:val>
                                            <p:strVal val="#ppt_w"/>
                                          </p:val>
                                        </p:tav>
                                      </p:tavLst>
                                    </p:anim>
                                    <p:anim calcmode="lin" valueType="num">
                                      <p:cBhvr>
                                        <p:cTn id="557" dur="1000" fill="hold"/>
                                        <p:tgtEl>
                                          <p:spTgt spid="160912"/>
                                        </p:tgtEl>
                                        <p:attrNameLst>
                                          <p:attrName>ppt_h</p:attrName>
                                        </p:attrNameLst>
                                      </p:cBhvr>
                                      <p:tavLst>
                                        <p:tav tm="0">
                                          <p:val>
                                            <p:strVal val="4*#ppt_h"/>
                                          </p:val>
                                        </p:tav>
                                        <p:tav tm="100000">
                                          <p:val>
                                            <p:strVal val="#ppt_h"/>
                                          </p:val>
                                        </p:tav>
                                      </p:tavLst>
                                    </p:anim>
                                  </p:childTnLst>
                                </p:cTn>
                              </p:par>
                            </p:childTnLst>
                          </p:cTn>
                        </p:par>
                        <p:par>
                          <p:cTn id="558" fill="hold" nodeType="afterGroup">
                            <p:stCondLst>
                              <p:cond delay="112000"/>
                            </p:stCondLst>
                            <p:childTnLst>
                              <p:par>
                                <p:cTn id="559" presetID="23" presetClass="entr" presetSubtype="32" fill="hold" nodeType="afterEffect">
                                  <p:stCondLst>
                                    <p:cond delay="0"/>
                                  </p:stCondLst>
                                  <p:childTnLst>
                                    <p:set>
                                      <p:cBhvr>
                                        <p:cTn id="560" dur="1" fill="hold">
                                          <p:stCondLst>
                                            <p:cond delay="0"/>
                                          </p:stCondLst>
                                        </p:cTn>
                                        <p:tgtEl>
                                          <p:spTgt spid="160913"/>
                                        </p:tgtEl>
                                        <p:attrNameLst>
                                          <p:attrName>style.visibility</p:attrName>
                                        </p:attrNameLst>
                                      </p:cBhvr>
                                      <p:to>
                                        <p:strVal val="visible"/>
                                      </p:to>
                                    </p:set>
                                    <p:anim calcmode="lin" valueType="num">
                                      <p:cBhvr>
                                        <p:cTn id="561" dur="1000" fill="hold"/>
                                        <p:tgtEl>
                                          <p:spTgt spid="160913"/>
                                        </p:tgtEl>
                                        <p:attrNameLst>
                                          <p:attrName>ppt_w</p:attrName>
                                        </p:attrNameLst>
                                      </p:cBhvr>
                                      <p:tavLst>
                                        <p:tav tm="0">
                                          <p:val>
                                            <p:strVal val="4*#ppt_w"/>
                                          </p:val>
                                        </p:tav>
                                        <p:tav tm="100000">
                                          <p:val>
                                            <p:strVal val="#ppt_w"/>
                                          </p:val>
                                        </p:tav>
                                      </p:tavLst>
                                    </p:anim>
                                    <p:anim calcmode="lin" valueType="num">
                                      <p:cBhvr>
                                        <p:cTn id="562" dur="1000" fill="hold"/>
                                        <p:tgtEl>
                                          <p:spTgt spid="160913"/>
                                        </p:tgtEl>
                                        <p:attrNameLst>
                                          <p:attrName>ppt_h</p:attrName>
                                        </p:attrNameLst>
                                      </p:cBhvr>
                                      <p:tavLst>
                                        <p:tav tm="0">
                                          <p:val>
                                            <p:strVal val="4*#ppt_h"/>
                                          </p:val>
                                        </p:tav>
                                        <p:tav tm="100000">
                                          <p:val>
                                            <p:strVal val="#ppt_h"/>
                                          </p:val>
                                        </p:tav>
                                      </p:tavLst>
                                    </p:anim>
                                  </p:childTnLst>
                                </p:cTn>
                              </p:par>
                            </p:childTnLst>
                          </p:cTn>
                        </p:par>
                        <p:par>
                          <p:cTn id="563" fill="hold" nodeType="afterGroup">
                            <p:stCondLst>
                              <p:cond delay="113000"/>
                            </p:stCondLst>
                            <p:childTnLst>
                              <p:par>
                                <p:cTn id="564" presetID="23" presetClass="entr" presetSubtype="32" fill="hold" nodeType="afterEffect">
                                  <p:stCondLst>
                                    <p:cond delay="0"/>
                                  </p:stCondLst>
                                  <p:childTnLst>
                                    <p:set>
                                      <p:cBhvr>
                                        <p:cTn id="565" dur="1" fill="hold">
                                          <p:stCondLst>
                                            <p:cond delay="0"/>
                                          </p:stCondLst>
                                        </p:cTn>
                                        <p:tgtEl>
                                          <p:spTgt spid="160914"/>
                                        </p:tgtEl>
                                        <p:attrNameLst>
                                          <p:attrName>style.visibility</p:attrName>
                                        </p:attrNameLst>
                                      </p:cBhvr>
                                      <p:to>
                                        <p:strVal val="visible"/>
                                      </p:to>
                                    </p:set>
                                    <p:anim calcmode="lin" valueType="num">
                                      <p:cBhvr>
                                        <p:cTn id="566" dur="1000" fill="hold"/>
                                        <p:tgtEl>
                                          <p:spTgt spid="160914"/>
                                        </p:tgtEl>
                                        <p:attrNameLst>
                                          <p:attrName>ppt_w</p:attrName>
                                        </p:attrNameLst>
                                      </p:cBhvr>
                                      <p:tavLst>
                                        <p:tav tm="0">
                                          <p:val>
                                            <p:strVal val="4*#ppt_w"/>
                                          </p:val>
                                        </p:tav>
                                        <p:tav tm="100000">
                                          <p:val>
                                            <p:strVal val="#ppt_w"/>
                                          </p:val>
                                        </p:tav>
                                      </p:tavLst>
                                    </p:anim>
                                    <p:anim calcmode="lin" valueType="num">
                                      <p:cBhvr>
                                        <p:cTn id="567" dur="1000" fill="hold"/>
                                        <p:tgtEl>
                                          <p:spTgt spid="160914"/>
                                        </p:tgtEl>
                                        <p:attrNameLst>
                                          <p:attrName>ppt_h</p:attrName>
                                        </p:attrNameLst>
                                      </p:cBhvr>
                                      <p:tavLst>
                                        <p:tav tm="0">
                                          <p:val>
                                            <p:strVal val="4*#ppt_h"/>
                                          </p:val>
                                        </p:tav>
                                        <p:tav tm="100000">
                                          <p:val>
                                            <p:strVal val="#ppt_h"/>
                                          </p:val>
                                        </p:tav>
                                      </p:tavLst>
                                    </p:anim>
                                  </p:childTnLst>
                                </p:cTn>
                              </p:par>
                            </p:childTnLst>
                          </p:cTn>
                        </p:par>
                        <p:par>
                          <p:cTn id="568" fill="hold" nodeType="afterGroup">
                            <p:stCondLst>
                              <p:cond delay="114000"/>
                            </p:stCondLst>
                            <p:childTnLst>
                              <p:par>
                                <p:cTn id="569" presetID="23" presetClass="entr" presetSubtype="32" fill="hold" nodeType="afterEffect">
                                  <p:stCondLst>
                                    <p:cond delay="0"/>
                                  </p:stCondLst>
                                  <p:childTnLst>
                                    <p:set>
                                      <p:cBhvr>
                                        <p:cTn id="570" dur="1" fill="hold">
                                          <p:stCondLst>
                                            <p:cond delay="0"/>
                                          </p:stCondLst>
                                        </p:cTn>
                                        <p:tgtEl>
                                          <p:spTgt spid="160915"/>
                                        </p:tgtEl>
                                        <p:attrNameLst>
                                          <p:attrName>style.visibility</p:attrName>
                                        </p:attrNameLst>
                                      </p:cBhvr>
                                      <p:to>
                                        <p:strVal val="visible"/>
                                      </p:to>
                                    </p:set>
                                    <p:anim calcmode="lin" valueType="num">
                                      <p:cBhvr>
                                        <p:cTn id="571" dur="1000" fill="hold"/>
                                        <p:tgtEl>
                                          <p:spTgt spid="160915"/>
                                        </p:tgtEl>
                                        <p:attrNameLst>
                                          <p:attrName>ppt_w</p:attrName>
                                        </p:attrNameLst>
                                      </p:cBhvr>
                                      <p:tavLst>
                                        <p:tav tm="0">
                                          <p:val>
                                            <p:strVal val="4*#ppt_w"/>
                                          </p:val>
                                        </p:tav>
                                        <p:tav tm="100000">
                                          <p:val>
                                            <p:strVal val="#ppt_w"/>
                                          </p:val>
                                        </p:tav>
                                      </p:tavLst>
                                    </p:anim>
                                    <p:anim calcmode="lin" valueType="num">
                                      <p:cBhvr>
                                        <p:cTn id="572" dur="1000" fill="hold"/>
                                        <p:tgtEl>
                                          <p:spTgt spid="160915"/>
                                        </p:tgtEl>
                                        <p:attrNameLst>
                                          <p:attrName>ppt_h</p:attrName>
                                        </p:attrNameLst>
                                      </p:cBhvr>
                                      <p:tavLst>
                                        <p:tav tm="0">
                                          <p:val>
                                            <p:strVal val="4*#ppt_h"/>
                                          </p:val>
                                        </p:tav>
                                        <p:tav tm="100000">
                                          <p:val>
                                            <p:strVal val="#ppt_h"/>
                                          </p:val>
                                        </p:tav>
                                      </p:tavLst>
                                    </p:anim>
                                  </p:childTnLst>
                                </p:cTn>
                              </p:par>
                            </p:childTnLst>
                          </p:cTn>
                        </p:par>
                        <p:par>
                          <p:cTn id="573" fill="hold" nodeType="afterGroup">
                            <p:stCondLst>
                              <p:cond delay="115000"/>
                            </p:stCondLst>
                            <p:childTnLst>
                              <p:par>
                                <p:cTn id="574" presetID="23" presetClass="entr" presetSubtype="32" fill="hold" nodeType="afterEffect">
                                  <p:stCondLst>
                                    <p:cond delay="0"/>
                                  </p:stCondLst>
                                  <p:childTnLst>
                                    <p:set>
                                      <p:cBhvr>
                                        <p:cTn id="575" dur="1" fill="hold">
                                          <p:stCondLst>
                                            <p:cond delay="0"/>
                                          </p:stCondLst>
                                        </p:cTn>
                                        <p:tgtEl>
                                          <p:spTgt spid="160916"/>
                                        </p:tgtEl>
                                        <p:attrNameLst>
                                          <p:attrName>style.visibility</p:attrName>
                                        </p:attrNameLst>
                                      </p:cBhvr>
                                      <p:to>
                                        <p:strVal val="visible"/>
                                      </p:to>
                                    </p:set>
                                    <p:anim calcmode="lin" valueType="num">
                                      <p:cBhvr>
                                        <p:cTn id="576" dur="1000" fill="hold"/>
                                        <p:tgtEl>
                                          <p:spTgt spid="160916"/>
                                        </p:tgtEl>
                                        <p:attrNameLst>
                                          <p:attrName>ppt_w</p:attrName>
                                        </p:attrNameLst>
                                      </p:cBhvr>
                                      <p:tavLst>
                                        <p:tav tm="0">
                                          <p:val>
                                            <p:strVal val="4*#ppt_w"/>
                                          </p:val>
                                        </p:tav>
                                        <p:tav tm="100000">
                                          <p:val>
                                            <p:strVal val="#ppt_w"/>
                                          </p:val>
                                        </p:tav>
                                      </p:tavLst>
                                    </p:anim>
                                    <p:anim calcmode="lin" valueType="num">
                                      <p:cBhvr>
                                        <p:cTn id="577" dur="1000" fill="hold"/>
                                        <p:tgtEl>
                                          <p:spTgt spid="160916"/>
                                        </p:tgtEl>
                                        <p:attrNameLst>
                                          <p:attrName>ppt_h</p:attrName>
                                        </p:attrNameLst>
                                      </p:cBhvr>
                                      <p:tavLst>
                                        <p:tav tm="0">
                                          <p:val>
                                            <p:strVal val="4*#ppt_h"/>
                                          </p:val>
                                        </p:tav>
                                        <p:tav tm="100000">
                                          <p:val>
                                            <p:strVal val="#ppt_h"/>
                                          </p:val>
                                        </p:tav>
                                      </p:tavLst>
                                    </p:anim>
                                  </p:childTnLst>
                                </p:cTn>
                              </p:par>
                            </p:childTnLst>
                          </p:cTn>
                        </p:par>
                        <p:par>
                          <p:cTn id="578" fill="hold" nodeType="afterGroup">
                            <p:stCondLst>
                              <p:cond delay="116000"/>
                            </p:stCondLst>
                            <p:childTnLst>
                              <p:par>
                                <p:cTn id="579" presetID="23" presetClass="entr" presetSubtype="32" fill="hold" nodeType="afterEffect">
                                  <p:stCondLst>
                                    <p:cond delay="0"/>
                                  </p:stCondLst>
                                  <p:childTnLst>
                                    <p:set>
                                      <p:cBhvr>
                                        <p:cTn id="580" dur="1" fill="hold">
                                          <p:stCondLst>
                                            <p:cond delay="0"/>
                                          </p:stCondLst>
                                        </p:cTn>
                                        <p:tgtEl>
                                          <p:spTgt spid="160917"/>
                                        </p:tgtEl>
                                        <p:attrNameLst>
                                          <p:attrName>style.visibility</p:attrName>
                                        </p:attrNameLst>
                                      </p:cBhvr>
                                      <p:to>
                                        <p:strVal val="visible"/>
                                      </p:to>
                                    </p:set>
                                    <p:anim calcmode="lin" valueType="num">
                                      <p:cBhvr>
                                        <p:cTn id="581" dur="1000" fill="hold"/>
                                        <p:tgtEl>
                                          <p:spTgt spid="160917"/>
                                        </p:tgtEl>
                                        <p:attrNameLst>
                                          <p:attrName>ppt_w</p:attrName>
                                        </p:attrNameLst>
                                      </p:cBhvr>
                                      <p:tavLst>
                                        <p:tav tm="0">
                                          <p:val>
                                            <p:strVal val="4*#ppt_w"/>
                                          </p:val>
                                        </p:tav>
                                        <p:tav tm="100000">
                                          <p:val>
                                            <p:strVal val="#ppt_w"/>
                                          </p:val>
                                        </p:tav>
                                      </p:tavLst>
                                    </p:anim>
                                    <p:anim calcmode="lin" valueType="num">
                                      <p:cBhvr>
                                        <p:cTn id="582" dur="1000" fill="hold"/>
                                        <p:tgtEl>
                                          <p:spTgt spid="16091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919" grpId="0" animBg="1"/>
      <p:bldP spid="16091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5" descr="MPj039921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4" name="Rectangle 4"/>
          <p:cNvSpPr>
            <a:spLocks noGrp="1" noChangeArrowheads="1"/>
          </p:cNvSpPr>
          <p:nvPr>
            <p:ph type="title"/>
          </p:nvPr>
        </p:nvSpPr>
        <p:spPr>
          <a:xfrm>
            <a:off x="2438400" y="457200"/>
            <a:ext cx="6553200" cy="1630363"/>
          </a:xfrm>
        </p:spPr>
        <p:txBody>
          <a:bodyPr>
            <a:normAutofit/>
          </a:bodyPr>
          <a:lstStyle/>
          <a:p>
            <a:pPr algn="r" eaLnBrk="1" hangingPunct="1"/>
            <a:r>
              <a:rPr lang="en-US" sz="4900">
                <a:latin typeface="Calibri" charset="0"/>
              </a:rPr>
              <a:t>So, what can we </a:t>
            </a:r>
            <a:br>
              <a:rPr lang="en-US" sz="4900">
                <a:latin typeface="Calibri" charset="0"/>
              </a:rPr>
            </a:br>
            <a:r>
              <a:rPr lang="en-US" sz="4900">
                <a:latin typeface="Calibri" charset="0"/>
              </a:rPr>
              <a:t>do about this…</a:t>
            </a:r>
          </a:p>
        </p:txBody>
      </p:sp>
      <p:sp>
        <p:nvSpPr>
          <p:cNvPr id="9220" name="Text Box 26"/>
          <p:cNvSpPr txBox="1">
            <a:spLocks noChangeArrowheads="1"/>
          </p:cNvSpPr>
          <p:nvPr/>
        </p:nvSpPr>
        <p:spPr bwMode="auto">
          <a:xfrm>
            <a:off x="5410200" y="2286000"/>
            <a:ext cx="27432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4000">
                <a:solidFill>
                  <a:srgbClr val="A50021"/>
                </a:solidFill>
                <a:latin typeface="Calibri" charset="0"/>
              </a:rPr>
              <a:t>How do we improve the process of virtual facilitation?</a:t>
            </a:r>
          </a:p>
        </p:txBody>
      </p:sp>
      <p:pic>
        <p:nvPicPr>
          <p:cNvPr id="9221" name="Picture 6" descr="spinning_glob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2575" y="420688"/>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solidFill>
                  <a:srgbClr val="C00000"/>
                </a:solidFill>
                <a:latin typeface="Calibri" charset="0"/>
              </a:rPr>
              <a:t>We notice…</a:t>
            </a:r>
          </a:p>
        </p:txBody>
      </p:sp>
      <p:sp>
        <p:nvSpPr>
          <p:cNvPr id="10243" name="Rectangle 3"/>
          <p:cNvSpPr>
            <a:spLocks noGrp="1" noChangeArrowheads="1"/>
          </p:cNvSpPr>
          <p:nvPr>
            <p:ph type="body" idx="1"/>
          </p:nvPr>
        </p:nvSpPr>
        <p:spPr/>
        <p:txBody>
          <a:bodyPr/>
          <a:lstStyle/>
          <a:p>
            <a:pPr eaLnBrk="1" hangingPunct="1"/>
            <a:r>
              <a:rPr lang="en-US" sz="4000">
                <a:latin typeface="Calibri" charset="0"/>
              </a:rPr>
              <a:t>People looking for virtual meeting tools come at it by asking one of three questions…</a:t>
            </a:r>
          </a:p>
        </p:txBody>
      </p:sp>
    </p:spTree>
  </p:cSld>
  <p:clrMapOvr>
    <a:masterClrMapping/>
  </p:clrMapOvr>
  <p:transition xmlns:p14="http://schemas.microsoft.com/office/powerpoint/2010/main">
    <p:pull/>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en-US">
                <a:solidFill>
                  <a:srgbClr val="C00000"/>
                </a:solidFill>
                <a:latin typeface="Calibri" charset="0"/>
              </a:rPr>
              <a:t>They have collaboration intention</a:t>
            </a:r>
          </a:p>
        </p:txBody>
      </p:sp>
      <p:sp>
        <p:nvSpPr>
          <p:cNvPr id="11267" name="Rectangle 3"/>
          <p:cNvSpPr>
            <a:spLocks noGrp="1" noChangeArrowheads="1"/>
          </p:cNvSpPr>
          <p:nvPr>
            <p:ph type="body" idx="1"/>
          </p:nvPr>
        </p:nvSpPr>
        <p:spPr/>
        <p:txBody>
          <a:bodyPr/>
          <a:lstStyle/>
          <a:p>
            <a:pPr marL="3175" indent="-3175" algn="ctr" eaLnBrk="1" hangingPunct="1">
              <a:buFontTx/>
              <a:buNone/>
            </a:pPr>
            <a:endParaRPr lang="en-US" sz="4000" i="1">
              <a:latin typeface="Calibri" charset="0"/>
            </a:endParaRPr>
          </a:p>
          <a:p>
            <a:pPr marL="3175" indent="-3175" eaLnBrk="1" hangingPunct="1"/>
            <a:endParaRPr lang="en-US" sz="4000" i="1">
              <a:latin typeface="Calibri" charset="0"/>
            </a:endParaRPr>
          </a:p>
        </p:txBody>
      </p:sp>
      <p:pic>
        <p:nvPicPr>
          <p:cNvPr id="11268" name="Picture 4" descr="MPj040914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65238"/>
            <a:ext cx="8458200"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AutoShape 6"/>
          <p:cNvSpPr>
            <a:spLocks noChangeArrowheads="1"/>
          </p:cNvSpPr>
          <p:nvPr/>
        </p:nvSpPr>
        <p:spPr bwMode="auto">
          <a:xfrm>
            <a:off x="5181600" y="4953000"/>
            <a:ext cx="3733800" cy="1752600"/>
          </a:xfrm>
          <a:prstGeom prst="wedgeRectCallout">
            <a:avLst>
              <a:gd name="adj1" fmla="val -81500"/>
              <a:gd name="adj2" fmla="val -45194"/>
            </a:avLst>
          </a:prstGeom>
          <a:solidFill>
            <a:srgbClr val="FFFF66">
              <a:alpha val="81960"/>
            </a:srgbClr>
          </a:solidFill>
          <a:ln w="6350">
            <a:solidFill>
              <a:srgbClr val="808080"/>
            </a:solidFill>
            <a:miter lim="800000"/>
            <a:headEnd/>
            <a:tailEnd/>
          </a:ln>
        </p:spPr>
        <p:txBody>
          <a:bodyPr anchor="ctr"/>
          <a:lstStyle/>
          <a:p>
            <a:r>
              <a:rPr lang="ja-JP" altLang="en-US" sz="2800" i="1">
                <a:solidFill>
                  <a:srgbClr val="663300"/>
                </a:solidFill>
                <a:latin typeface="Calibri" charset="0"/>
                <a:cs typeface="Arial" charset="0"/>
              </a:rPr>
              <a:t>“</a:t>
            </a:r>
            <a:r>
              <a:rPr lang="en-US" sz="2800" i="1">
                <a:solidFill>
                  <a:srgbClr val="663300"/>
                </a:solidFill>
                <a:latin typeface="Calibri" charset="0"/>
                <a:cs typeface="Arial" charset="0"/>
              </a:rPr>
              <a:t>My team needs to do a </a:t>
            </a:r>
            <a:r>
              <a:rPr lang="en-US" sz="2800" i="1">
                <a:latin typeface="Calibri" charset="0"/>
                <a:cs typeface="Arial" charset="0"/>
              </a:rPr>
              <a:t>virtual multi-criterion decision process,</a:t>
            </a:r>
            <a:r>
              <a:rPr lang="en-US" sz="2800" i="1">
                <a:solidFill>
                  <a:srgbClr val="663300"/>
                </a:solidFill>
                <a:latin typeface="Calibri" charset="0"/>
                <a:cs typeface="Arial" charset="0"/>
              </a:rPr>
              <a:t> what should I do?</a:t>
            </a:r>
            <a:r>
              <a:rPr lang="ja-JP" altLang="en-US" sz="2800" i="1">
                <a:solidFill>
                  <a:srgbClr val="663300"/>
                </a:solidFill>
                <a:latin typeface="Calibri" charset="0"/>
                <a:cs typeface="Arial" charset="0"/>
              </a:rPr>
              <a:t>”</a:t>
            </a:r>
            <a:endParaRPr lang="en-US" sz="2800" i="1">
              <a:solidFill>
                <a:srgbClr val="663300"/>
              </a:solidFill>
              <a:latin typeface="Calibri"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fade">
                                      <p:cBhvr>
                                        <p:cTn id="7" dur="10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172200" y="1219200"/>
            <a:ext cx="2667000" cy="15240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latin typeface="Calibri" charset="0"/>
            </a:endParaRPr>
          </a:p>
        </p:txBody>
      </p:sp>
      <p:sp>
        <p:nvSpPr>
          <p:cNvPr id="12291" name="Rectangle 3"/>
          <p:cNvSpPr>
            <a:spLocks noGrp="1" noChangeArrowheads="1"/>
          </p:cNvSpPr>
          <p:nvPr>
            <p:ph type="title" idx="4294967295"/>
          </p:nvPr>
        </p:nvSpPr>
        <p:spPr>
          <a:xfrm>
            <a:off x="1143000" y="457200"/>
            <a:ext cx="7604125" cy="792163"/>
          </a:xfrm>
        </p:spPr>
        <p:txBody>
          <a:bodyPr/>
          <a:lstStyle/>
          <a:p>
            <a:pPr algn="l" eaLnBrk="1" hangingPunct="1"/>
            <a:r>
              <a:rPr lang="en-US">
                <a:solidFill>
                  <a:srgbClr val="C00000"/>
                </a:solidFill>
                <a:latin typeface="Calibri" charset="0"/>
              </a:rPr>
              <a:t>They want an affordance</a:t>
            </a:r>
          </a:p>
        </p:txBody>
      </p:sp>
      <p:pic>
        <p:nvPicPr>
          <p:cNvPr id="12292" name="Picture 4" descr="MPj041013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70000"/>
            <a:ext cx="638810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AutoShape 6"/>
          <p:cNvSpPr>
            <a:spLocks noChangeArrowheads="1"/>
          </p:cNvSpPr>
          <p:nvPr/>
        </p:nvSpPr>
        <p:spPr bwMode="auto">
          <a:xfrm>
            <a:off x="5029200" y="5105400"/>
            <a:ext cx="3733800" cy="1371600"/>
          </a:xfrm>
          <a:prstGeom prst="wedgeRectCallout">
            <a:avLst>
              <a:gd name="adj1" fmla="val -58153"/>
              <a:gd name="adj2" fmla="val -131079"/>
            </a:avLst>
          </a:prstGeom>
          <a:solidFill>
            <a:srgbClr val="FFFF66">
              <a:alpha val="81960"/>
            </a:srgbClr>
          </a:solidFill>
          <a:ln w="6350">
            <a:solidFill>
              <a:srgbClr val="808080"/>
            </a:solidFill>
            <a:miter lim="800000"/>
            <a:headEnd/>
            <a:tailEnd/>
          </a:ln>
        </p:spPr>
        <p:txBody>
          <a:bodyPr anchor="ctr"/>
          <a:lstStyle/>
          <a:p>
            <a:pPr>
              <a:spcBef>
                <a:spcPct val="30000"/>
              </a:spcBef>
              <a:buSzPct val="65000"/>
            </a:pPr>
            <a:r>
              <a:rPr lang="ja-JP" altLang="en-US" sz="2800" i="1">
                <a:solidFill>
                  <a:srgbClr val="663300"/>
                </a:solidFill>
                <a:latin typeface="Calibri" charset="0"/>
                <a:cs typeface="Arial" charset="0"/>
              </a:rPr>
              <a:t>“</a:t>
            </a:r>
            <a:r>
              <a:rPr lang="en-US" sz="2800" i="1">
                <a:solidFill>
                  <a:srgbClr val="663300"/>
                </a:solidFill>
                <a:latin typeface="Calibri" charset="0"/>
                <a:cs typeface="Arial" charset="0"/>
              </a:rPr>
              <a:t>We need </a:t>
            </a:r>
            <a:r>
              <a:rPr lang="en-US" sz="2800" i="1">
                <a:latin typeface="Calibri" charset="0"/>
                <a:cs typeface="Arial" charset="0"/>
              </a:rPr>
              <a:t>audio conferencing capability,</a:t>
            </a:r>
            <a:r>
              <a:rPr lang="en-US" sz="2800" i="1">
                <a:solidFill>
                  <a:srgbClr val="663300"/>
                </a:solidFill>
                <a:latin typeface="Calibri" charset="0"/>
                <a:cs typeface="Arial" charset="0"/>
              </a:rPr>
              <a:t> what are my choices?</a:t>
            </a:r>
            <a:r>
              <a:rPr lang="ja-JP" altLang="en-US" sz="2800" i="1">
                <a:solidFill>
                  <a:srgbClr val="663300"/>
                </a:solidFill>
                <a:latin typeface="Calibri" charset="0"/>
                <a:cs typeface="Arial" charset="0"/>
              </a:rPr>
              <a:t>”</a:t>
            </a:r>
            <a:endParaRPr lang="en-US" sz="2800" i="1">
              <a:solidFill>
                <a:srgbClr val="663300"/>
              </a:solidFill>
              <a:latin typeface="Calibri"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fade">
                                      <p:cBhvr>
                                        <p:cTn id="7" dur="10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1478</TotalTime>
  <Words>1027</Words>
  <Application>Microsoft Macintosh PowerPoint</Application>
  <PresentationFormat>On-screen Show (4:3)</PresentationFormat>
  <Paragraphs>179</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Child's Play</vt:lpstr>
      <vt:lpstr>Arial Rounded MT Bold</vt:lpstr>
      <vt:lpstr>Arial Narrow</vt:lpstr>
      <vt:lpstr>Times</vt:lpstr>
      <vt:lpstr>Office Theme</vt:lpstr>
      <vt:lpstr>1_Office Theme</vt:lpstr>
      <vt:lpstr>Virtual Facilitation How do we find our way through the forest of collaboration software on the market?   </vt:lpstr>
      <vt:lpstr>Take Aways</vt:lpstr>
      <vt:lpstr>PowerPoint Presentation</vt:lpstr>
      <vt:lpstr>PowerPoint Presentation</vt:lpstr>
      <vt:lpstr>PowerPoint Presentation</vt:lpstr>
      <vt:lpstr>So, what can we  do about this…</vt:lpstr>
      <vt:lpstr>We notice…</vt:lpstr>
      <vt:lpstr>They have collaboration intention</vt:lpstr>
      <vt:lpstr>They want an affordance</vt:lpstr>
      <vt:lpstr>They jump at the latest trend</vt:lpstr>
      <vt:lpstr>Four Entry Points to get to the Solution</vt:lpstr>
      <vt:lpstr>PowerPoint Presentation</vt:lpstr>
      <vt:lpstr>PowerPoint Presentation</vt:lpstr>
      <vt:lpstr>Kinds of processes you want to accomplish at meetings</vt:lpstr>
      <vt:lpstr>Kinds of Software you need to use to be successful</vt:lpstr>
      <vt:lpstr>PowerPoint Presentation</vt:lpstr>
      <vt:lpstr>Some Dimensions of Differentiating Affordance</vt:lpstr>
      <vt:lpstr>Virtual Facilitation How do we find our way through the forest of collaboration software on the market?   </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Danny</dc:creator>
  <cp:lastModifiedBy>Ester Mae Cox</cp:lastModifiedBy>
  <cp:revision>133</cp:revision>
  <dcterms:created xsi:type="dcterms:W3CDTF">2009-01-29T23:00:02Z</dcterms:created>
  <dcterms:modified xsi:type="dcterms:W3CDTF">2013-04-23T21:20:52Z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1412208967</vt:i4>
  </property>
  <property fmtid="{D5CDD505-2E9C-101B-9397-08002B2CF9AE}" pid="3" name="_NewReviewCycle">
    <vt:lpwstr/>
  </property>
  <property fmtid="{D5CDD505-2E9C-101B-9397-08002B2CF9AE}" pid="4" name="_EmailSubject">
    <vt:lpwstr>ToP Trainers.ppt</vt:lpwstr>
  </property>
  <property fmtid="{D5CDD505-2E9C-101B-9397-08002B2CF9AE}" pid="5" name="_AuthorEmail">
    <vt:lpwstr>danny@cdm.depaul.edu</vt:lpwstr>
  </property>
  <property fmtid="{D5CDD505-2E9C-101B-9397-08002B2CF9AE}" pid="6" name="_AuthorEmailDisplayName">
    <vt:lpwstr>Mittleman, Daniel</vt:lpwstr>
  </property>
</Properties>
</file>